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65" r:id="rId5"/>
    <p:sldId id="259" r:id="rId6"/>
  </p:sldIdLst>
  <p:sldSz cx="7559675" cy="1069181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872" userDrawn="1">
          <p15:clr>
            <a:srgbClr val="A4A3A4"/>
          </p15:clr>
        </p15:guide>
        <p15:guide id="2" pos="2381" userDrawn="1">
          <p15:clr>
            <a:srgbClr val="A4A3A4"/>
          </p15:clr>
        </p15:guide>
        <p15:guide id="3" pos="173" userDrawn="1">
          <p15:clr>
            <a:srgbClr val="A4A3A4"/>
          </p15:clr>
        </p15:guide>
        <p15:guide id="4" pos="4613" userDrawn="1">
          <p15:clr>
            <a:srgbClr val="A4A3A4"/>
          </p15:clr>
        </p15:guide>
        <p15:guide id="5" orient="horz" pos="248" userDrawn="1">
          <p15:clr>
            <a:srgbClr val="A4A3A4"/>
          </p15:clr>
        </p15:guide>
        <p15:guide id="6" orient="horz" pos="1208" userDrawn="1">
          <p15:clr>
            <a:srgbClr val="A4A3A4"/>
          </p15:clr>
        </p15:guide>
        <p15:guide id="7" orient="horz" pos="6440" userDrawn="1">
          <p15:clr>
            <a:srgbClr val="A4A3A4"/>
          </p15:clr>
        </p15:guide>
        <p15:guide id="8" pos="24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5E5652"/>
    <a:srgbClr val="00ABCE"/>
    <a:srgbClr val="E8E8E8"/>
    <a:srgbClr val="E0E0E0"/>
    <a:srgbClr val="F7F4F3"/>
    <a:srgbClr val="49A3BB"/>
    <a:srgbClr val="E7E6E6"/>
    <a:srgbClr val="939597"/>
    <a:srgbClr val="58585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EEAF0CE-2B45-4E65-9B15-D0C65AAC77C7}" v="2" dt="2021-06-10T10:30:50.40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787" autoAdjust="0"/>
    <p:restoredTop sz="94660"/>
  </p:normalViewPr>
  <p:slideViewPr>
    <p:cSldViewPr snapToGrid="0">
      <p:cViewPr varScale="1">
        <p:scale>
          <a:sx n="41" d="100"/>
          <a:sy n="41" d="100"/>
        </p:scale>
        <p:origin x="2356" y="32"/>
      </p:cViewPr>
      <p:guideLst>
        <p:guide orient="horz" pos="3872"/>
        <p:guide pos="2381"/>
        <p:guide pos="173"/>
        <p:guide pos="4613"/>
        <p:guide orient="horz" pos="248"/>
        <p:guide orient="horz" pos="1208"/>
        <p:guide orient="horz" pos="6440"/>
        <p:guide pos="245"/>
      </p:guideLst>
    </p:cSldViewPr>
  </p:slideViewPr>
  <p:notesTextViewPr>
    <p:cViewPr>
      <p:scale>
        <a:sx n="3" d="2"/>
        <a:sy n="3" d="2"/>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ntli Areti" userId="78a8d87d-2064-4ac8-9ad5-18d7262e54ea" providerId="ADAL" clId="{9FC7595D-14B7-472A-8D8E-627634A5F9E2}"/>
    <pc:docChg chg="undo custSel modSld">
      <pc:chgData name="Kantli Areti" userId="78a8d87d-2064-4ac8-9ad5-18d7262e54ea" providerId="ADAL" clId="{9FC7595D-14B7-472A-8D8E-627634A5F9E2}" dt="2020-12-01T14:58:51.311" v="176" actId="1036"/>
      <pc:docMkLst>
        <pc:docMk/>
      </pc:docMkLst>
      <pc:sldChg chg="delSp modSp">
        <pc:chgData name="Kantli Areti" userId="78a8d87d-2064-4ac8-9ad5-18d7262e54ea" providerId="ADAL" clId="{9FC7595D-14B7-472A-8D8E-627634A5F9E2}" dt="2020-12-01T14:58:51.311" v="176" actId="1036"/>
        <pc:sldMkLst>
          <pc:docMk/>
          <pc:sldMk cId="2921153651" sldId="265"/>
        </pc:sldMkLst>
        <pc:spChg chg="mod">
          <ac:chgData name="Kantli Areti" userId="78a8d87d-2064-4ac8-9ad5-18d7262e54ea" providerId="ADAL" clId="{9FC7595D-14B7-472A-8D8E-627634A5F9E2}" dt="2020-12-01T14:58:51.311" v="176" actId="1036"/>
          <ac:spMkLst>
            <pc:docMk/>
            <pc:sldMk cId="2921153651" sldId="265"/>
            <ac:spMk id="45" creationId="{7DB97AE5-E45C-4723-A512-0AEBA5081220}"/>
          </ac:spMkLst>
        </pc:spChg>
        <pc:spChg chg="mod">
          <ac:chgData name="Kantli Areti" userId="78a8d87d-2064-4ac8-9ad5-18d7262e54ea" providerId="ADAL" clId="{9FC7595D-14B7-472A-8D8E-627634A5F9E2}" dt="2020-12-01T14:45:02.564" v="99" actId="20577"/>
          <ac:spMkLst>
            <pc:docMk/>
            <pc:sldMk cId="2921153651" sldId="265"/>
            <ac:spMk id="53" creationId="{4FCEFCCD-2008-4E75-AB77-FEFC887F5D6D}"/>
          </ac:spMkLst>
        </pc:spChg>
        <pc:spChg chg="del">
          <ac:chgData name="Kantli Areti" userId="78a8d87d-2064-4ac8-9ad5-18d7262e54ea" providerId="ADAL" clId="{9FC7595D-14B7-472A-8D8E-627634A5F9E2}" dt="2020-12-01T14:45:16.134" v="100" actId="478"/>
          <ac:spMkLst>
            <pc:docMk/>
            <pc:sldMk cId="2921153651" sldId="265"/>
            <ac:spMk id="57" creationId="{86BA215B-E2BC-45DF-9CB1-16A1674E7703}"/>
          </ac:spMkLst>
        </pc:spChg>
        <pc:spChg chg="mod">
          <ac:chgData name="Kantli Areti" userId="78a8d87d-2064-4ac8-9ad5-18d7262e54ea" providerId="ADAL" clId="{9FC7595D-14B7-472A-8D8E-627634A5F9E2}" dt="2020-12-01T14:58:51.311" v="176" actId="1036"/>
          <ac:spMkLst>
            <pc:docMk/>
            <pc:sldMk cId="2921153651" sldId="265"/>
            <ac:spMk id="59" creationId="{E62197D9-7264-4277-BE64-CCD255A9B82B}"/>
          </ac:spMkLst>
        </pc:spChg>
        <pc:spChg chg="mod">
          <ac:chgData name="Kantli Areti" userId="78a8d87d-2064-4ac8-9ad5-18d7262e54ea" providerId="ADAL" clId="{9FC7595D-14B7-472A-8D8E-627634A5F9E2}" dt="2020-12-01T14:58:51.311" v="176" actId="1036"/>
          <ac:spMkLst>
            <pc:docMk/>
            <pc:sldMk cId="2921153651" sldId="265"/>
            <ac:spMk id="61" creationId="{C6B32ACC-2735-47E5-9AD2-875EF4BDB6B9}"/>
          </ac:spMkLst>
        </pc:spChg>
        <pc:spChg chg="mod">
          <ac:chgData name="Kantli Areti" userId="78a8d87d-2064-4ac8-9ad5-18d7262e54ea" providerId="ADAL" clId="{9FC7595D-14B7-472A-8D8E-627634A5F9E2}" dt="2020-12-01T14:58:51.311" v="176" actId="1036"/>
          <ac:spMkLst>
            <pc:docMk/>
            <pc:sldMk cId="2921153651" sldId="265"/>
            <ac:spMk id="67" creationId="{011AD46E-4E14-429D-BD03-8DA5375F442D}"/>
          </ac:spMkLst>
        </pc:spChg>
        <pc:cxnChg chg="del">
          <ac:chgData name="Kantli Areti" userId="78a8d87d-2064-4ac8-9ad5-18d7262e54ea" providerId="ADAL" clId="{9FC7595D-14B7-472A-8D8E-627634A5F9E2}" dt="2020-12-01T14:45:34.135" v="106" actId="478"/>
          <ac:cxnSpMkLst>
            <pc:docMk/>
            <pc:sldMk cId="2921153651" sldId="265"/>
            <ac:cxnSpMk id="56" creationId="{678E2AEF-031E-4E50-A00A-66A11FA75967}"/>
          </ac:cxnSpMkLst>
        </pc:cxnChg>
        <pc:cxnChg chg="mod">
          <ac:chgData name="Kantli Areti" userId="78a8d87d-2064-4ac8-9ad5-18d7262e54ea" providerId="ADAL" clId="{9FC7595D-14B7-472A-8D8E-627634A5F9E2}" dt="2020-12-01T14:58:51.311" v="176" actId="1036"/>
          <ac:cxnSpMkLst>
            <pc:docMk/>
            <pc:sldMk cId="2921153651" sldId="265"/>
            <ac:cxnSpMk id="58" creationId="{965EB197-EA25-4759-B3E9-A21DD969AAFC}"/>
          </ac:cxnSpMkLst>
        </pc:cxnChg>
        <pc:cxnChg chg="mod">
          <ac:chgData name="Kantli Areti" userId="78a8d87d-2064-4ac8-9ad5-18d7262e54ea" providerId="ADAL" clId="{9FC7595D-14B7-472A-8D8E-627634A5F9E2}" dt="2020-12-01T14:58:51.311" v="176" actId="1036"/>
          <ac:cxnSpMkLst>
            <pc:docMk/>
            <pc:sldMk cId="2921153651" sldId="265"/>
            <ac:cxnSpMk id="60" creationId="{1C294505-AAB4-4B67-B1FF-E4AFD16DB53E}"/>
          </ac:cxnSpMkLst>
        </pc:cxnChg>
        <pc:cxnChg chg="mod">
          <ac:chgData name="Kantli Areti" userId="78a8d87d-2064-4ac8-9ad5-18d7262e54ea" providerId="ADAL" clId="{9FC7595D-14B7-472A-8D8E-627634A5F9E2}" dt="2020-12-01T14:58:51.311" v="176" actId="1036"/>
          <ac:cxnSpMkLst>
            <pc:docMk/>
            <pc:sldMk cId="2921153651" sldId="265"/>
            <ac:cxnSpMk id="62" creationId="{053DDFB4-C59C-4072-B96F-B9768D77E744}"/>
          </ac:cxnSpMkLst>
        </pc:cxnChg>
        <pc:cxnChg chg="mod">
          <ac:chgData name="Kantli Areti" userId="78a8d87d-2064-4ac8-9ad5-18d7262e54ea" providerId="ADAL" clId="{9FC7595D-14B7-472A-8D8E-627634A5F9E2}" dt="2020-12-01T14:58:51.311" v="176" actId="1036"/>
          <ac:cxnSpMkLst>
            <pc:docMk/>
            <pc:sldMk cId="2921153651" sldId="265"/>
            <ac:cxnSpMk id="66" creationId="{FB308938-2C47-4F8E-9145-A852DD8F0556}"/>
          </ac:cxnSpMkLst>
        </pc:cxnChg>
      </pc:sldChg>
    </pc:docChg>
  </pc:docChgLst>
  <pc:docChgLst>
    <pc:chgData name="Kantli Areti" userId="78a8d87d-2064-4ac8-9ad5-18d7262e54ea" providerId="ADAL" clId="{93BB9E8B-81B8-4C26-8CB3-AC6D36B0B5C2}"/>
    <pc:docChg chg="undo custSel modSld">
      <pc:chgData name="Kantli Areti" userId="78a8d87d-2064-4ac8-9ad5-18d7262e54ea" providerId="ADAL" clId="{93BB9E8B-81B8-4C26-8CB3-AC6D36B0B5C2}" dt="2020-11-11T18:10:57.970" v="1336"/>
      <pc:docMkLst>
        <pc:docMk/>
      </pc:docMkLst>
      <pc:sldChg chg="addSp delSp modSp">
        <pc:chgData name="Kantli Areti" userId="78a8d87d-2064-4ac8-9ad5-18d7262e54ea" providerId="ADAL" clId="{93BB9E8B-81B8-4C26-8CB3-AC6D36B0B5C2}" dt="2020-11-11T17:49:33.178" v="1298" actId="6549"/>
        <pc:sldMkLst>
          <pc:docMk/>
          <pc:sldMk cId="2092683437" sldId="259"/>
        </pc:sldMkLst>
        <pc:spChg chg="del">
          <ac:chgData name="Kantli Areti" userId="78a8d87d-2064-4ac8-9ad5-18d7262e54ea" providerId="ADAL" clId="{93BB9E8B-81B8-4C26-8CB3-AC6D36B0B5C2}" dt="2020-11-11T17:01:16.069" v="308" actId="478"/>
          <ac:spMkLst>
            <pc:docMk/>
            <pc:sldMk cId="2092683437" sldId="259"/>
            <ac:spMk id="11" creationId="{85DA8C67-E03D-4680-B2F4-FE20BBB34203}"/>
          </ac:spMkLst>
        </pc:spChg>
        <pc:spChg chg="mod">
          <ac:chgData name="Kantli Areti" userId="78a8d87d-2064-4ac8-9ad5-18d7262e54ea" providerId="ADAL" clId="{93BB9E8B-81B8-4C26-8CB3-AC6D36B0B5C2}" dt="2020-11-11T17:46:46.338" v="1292" actId="14100"/>
          <ac:spMkLst>
            <pc:docMk/>
            <pc:sldMk cId="2092683437" sldId="259"/>
            <ac:spMk id="30" creationId="{C1994045-B370-42A3-94BB-0A72DC76DC89}"/>
          </ac:spMkLst>
        </pc:spChg>
        <pc:spChg chg="mod">
          <ac:chgData name="Kantli Areti" userId="78a8d87d-2064-4ac8-9ad5-18d7262e54ea" providerId="ADAL" clId="{93BB9E8B-81B8-4C26-8CB3-AC6D36B0B5C2}" dt="2020-11-11T17:27:11.664" v="976" actId="1035"/>
          <ac:spMkLst>
            <pc:docMk/>
            <pc:sldMk cId="2092683437" sldId="259"/>
            <ac:spMk id="32" creationId="{DF3A3575-07C9-4EB9-94D8-5695C571CE33}"/>
          </ac:spMkLst>
        </pc:spChg>
        <pc:spChg chg="mod">
          <ac:chgData name="Kantli Areti" userId="78a8d87d-2064-4ac8-9ad5-18d7262e54ea" providerId="ADAL" clId="{93BB9E8B-81B8-4C26-8CB3-AC6D36B0B5C2}" dt="2020-11-11T17:49:33.178" v="1298" actId="6549"/>
          <ac:spMkLst>
            <pc:docMk/>
            <pc:sldMk cId="2092683437" sldId="259"/>
            <ac:spMk id="33" creationId="{3BC76053-D333-4F36-9CEF-3D20B71F13F8}"/>
          </ac:spMkLst>
        </pc:spChg>
        <pc:spChg chg="add del mod">
          <ac:chgData name="Kantli Areti" userId="78a8d87d-2064-4ac8-9ad5-18d7262e54ea" providerId="ADAL" clId="{93BB9E8B-81B8-4C26-8CB3-AC6D36B0B5C2}" dt="2020-11-11T17:25:56.155" v="933" actId="1038"/>
          <ac:spMkLst>
            <pc:docMk/>
            <pc:sldMk cId="2092683437" sldId="259"/>
            <ac:spMk id="37" creationId="{6FEB8F82-0D85-4A17-9546-4D92CD58AD01}"/>
          </ac:spMkLst>
        </pc:spChg>
        <pc:spChg chg="add del mod">
          <ac:chgData name="Kantli Areti" userId="78a8d87d-2064-4ac8-9ad5-18d7262e54ea" providerId="ADAL" clId="{93BB9E8B-81B8-4C26-8CB3-AC6D36B0B5C2}" dt="2020-11-11T17:06:47.521" v="539" actId="478"/>
          <ac:spMkLst>
            <pc:docMk/>
            <pc:sldMk cId="2092683437" sldId="259"/>
            <ac:spMk id="39" creationId="{3A4C521B-2199-4312-A1EA-C1D5413CA8A1}"/>
          </ac:spMkLst>
        </pc:spChg>
        <pc:spChg chg="add mod">
          <ac:chgData name="Kantli Areti" userId="78a8d87d-2064-4ac8-9ad5-18d7262e54ea" providerId="ADAL" clId="{93BB9E8B-81B8-4C26-8CB3-AC6D36B0B5C2}" dt="2020-11-11T17:30:35.479" v="988" actId="14100"/>
          <ac:spMkLst>
            <pc:docMk/>
            <pc:sldMk cId="2092683437" sldId="259"/>
            <ac:spMk id="40" creationId="{83F7A7C6-AE24-4830-8F44-79382FB98174}"/>
          </ac:spMkLst>
        </pc:spChg>
        <pc:spChg chg="add mod">
          <ac:chgData name="Kantli Areti" userId="78a8d87d-2064-4ac8-9ad5-18d7262e54ea" providerId="ADAL" clId="{93BB9E8B-81B8-4C26-8CB3-AC6D36B0B5C2}" dt="2020-11-11T17:33:58.310" v="1021" actId="14100"/>
          <ac:spMkLst>
            <pc:docMk/>
            <pc:sldMk cId="2092683437" sldId="259"/>
            <ac:spMk id="41" creationId="{319C4FBD-3208-4964-8819-025A1BB8F4FB}"/>
          </ac:spMkLst>
        </pc:spChg>
        <pc:spChg chg="add mod">
          <ac:chgData name="Kantli Areti" userId="78a8d87d-2064-4ac8-9ad5-18d7262e54ea" providerId="ADAL" clId="{93BB9E8B-81B8-4C26-8CB3-AC6D36B0B5C2}" dt="2020-11-11T17:31:26.307" v="996" actId="1076"/>
          <ac:spMkLst>
            <pc:docMk/>
            <pc:sldMk cId="2092683437" sldId="259"/>
            <ac:spMk id="42" creationId="{E810D984-BC80-4FC1-B4E2-8D9C9BDBA498}"/>
          </ac:spMkLst>
        </pc:spChg>
        <pc:spChg chg="add mod">
          <ac:chgData name="Kantli Areti" userId="78a8d87d-2064-4ac8-9ad5-18d7262e54ea" providerId="ADAL" clId="{93BB9E8B-81B8-4C26-8CB3-AC6D36B0B5C2}" dt="2020-11-11T17:33:33.268" v="1009" actId="1076"/>
          <ac:spMkLst>
            <pc:docMk/>
            <pc:sldMk cId="2092683437" sldId="259"/>
            <ac:spMk id="44" creationId="{5EC8F021-1FFC-4C6A-ADDB-26D9E90A2790}"/>
          </ac:spMkLst>
        </pc:spChg>
        <pc:spChg chg="add mod">
          <ac:chgData name="Kantli Areti" userId="78a8d87d-2064-4ac8-9ad5-18d7262e54ea" providerId="ADAL" clId="{93BB9E8B-81B8-4C26-8CB3-AC6D36B0B5C2}" dt="2020-11-11T17:37:00.976" v="1277" actId="3064"/>
          <ac:spMkLst>
            <pc:docMk/>
            <pc:sldMk cId="2092683437" sldId="259"/>
            <ac:spMk id="45" creationId="{5023C22B-1823-4DF5-AA9D-91332A837F2A}"/>
          </ac:spMkLst>
        </pc:spChg>
        <pc:spChg chg="add del mod">
          <ac:chgData name="Kantli Areti" userId="78a8d87d-2064-4ac8-9ad5-18d7262e54ea" providerId="ADAL" clId="{93BB9E8B-81B8-4C26-8CB3-AC6D36B0B5C2}" dt="2020-11-11T17:36:23.735" v="1273" actId="3064"/>
          <ac:spMkLst>
            <pc:docMk/>
            <pc:sldMk cId="2092683437" sldId="259"/>
            <ac:spMk id="46" creationId="{7FF4437E-6F4B-49AD-8DE3-DD8CEDA5AD04}"/>
          </ac:spMkLst>
        </pc:spChg>
        <pc:spChg chg="add del">
          <ac:chgData name="Kantli Areti" userId="78a8d87d-2064-4ac8-9ad5-18d7262e54ea" providerId="ADAL" clId="{93BB9E8B-81B8-4C26-8CB3-AC6D36B0B5C2}" dt="2020-11-11T17:09:11.203" v="563"/>
          <ac:spMkLst>
            <pc:docMk/>
            <pc:sldMk cId="2092683437" sldId="259"/>
            <ac:spMk id="47" creationId="{944C50DC-6E0C-420F-9B25-C3FAF7E317F2}"/>
          </ac:spMkLst>
        </pc:spChg>
        <pc:spChg chg="add del">
          <ac:chgData name="Kantli Areti" userId="78a8d87d-2064-4ac8-9ad5-18d7262e54ea" providerId="ADAL" clId="{93BB9E8B-81B8-4C26-8CB3-AC6D36B0B5C2}" dt="2020-11-11T17:09:11.203" v="563"/>
          <ac:spMkLst>
            <pc:docMk/>
            <pc:sldMk cId="2092683437" sldId="259"/>
            <ac:spMk id="48" creationId="{4A507523-E618-4C1F-B795-6030D5C37F4A}"/>
          </ac:spMkLst>
        </pc:spChg>
        <pc:spChg chg="add del">
          <ac:chgData name="Kantli Areti" userId="78a8d87d-2064-4ac8-9ad5-18d7262e54ea" providerId="ADAL" clId="{93BB9E8B-81B8-4C26-8CB3-AC6D36B0B5C2}" dt="2020-11-11T17:09:11.203" v="563"/>
          <ac:spMkLst>
            <pc:docMk/>
            <pc:sldMk cId="2092683437" sldId="259"/>
            <ac:spMk id="49" creationId="{CE057873-E3F3-416C-9605-10BF8F60AE79}"/>
          </ac:spMkLst>
        </pc:spChg>
        <pc:spChg chg="add del mod">
          <ac:chgData name="Kantli Areti" userId="78a8d87d-2064-4ac8-9ad5-18d7262e54ea" providerId="ADAL" clId="{93BB9E8B-81B8-4C26-8CB3-AC6D36B0B5C2}" dt="2020-11-11T17:49:07.626" v="1297" actId="20577"/>
          <ac:spMkLst>
            <pc:docMk/>
            <pc:sldMk cId="2092683437" sldId="259"/>
            <ac:spMk id="50" creationId="{71B1E586-3810-4F75-81FE-8BDDF4F2BBE5}"/>
          </ac:spMkLst>
        </pc:spChg>
        <pc:spChg chg="add del">
          <ac:chgData name="Kantli Areti" userId="78a8d87d-2064-4ac8-9ad5-18d7262e54ea" providerId="ADAL" clId="{93BB9E8B-81B8-4C26-8CB3-AC6D36B0B5C2}" dt="2020-11-11T17:09:11.203" v="563"/>
          <ac:spMkLst>
            <pc:docMk/>
            <pc:sldMk cId="2092683437" sldId="259"/>
            <ac:spMk id="52" creationId="{91CDFC5E-6978-4F3A-81A0-721F31DCA753}"/>
          </ac:spMkLst>
        </pc:spChg>
        <pc:spChg chg="add del">
          <ac:chgData name="Kantli Areti" userId="78a8d87d-2064-4ac8-9ad5-18d7262e54ea" providerId="ADAL" clId="{93BB9E8B-81B8-4C26-8CB3-AC6D36B0B5C2}" dt="2020-11-11T17:09:11.203" v="563"/>
          <ac:spMkLst>
            <pc:docMk/>
            <pc:sldMk cId="2092683437" sldId="259"/>
            <ac:spMk id="53" creationId="{5FAF4EEC-428C-4476-BEFC-0814F2775218}"/>
          </ac:spMkLst>
        </pc:spChg>
        <pc:spChg chg="add del">
          <ac:chgData name="Kantli Areti" userId="78a8d87d-2064-4ac8-9ad5-18d7262e54ea" providerId="ADAL" clId="{93BB9E8B-81B8-4C26-8CB3-AC6D36B0B5C2}" dt="2020-11-11T17:09:11.203" v="563"/>
          <ac:spMkLst>
            <pc:docMk/>
            <pc:sldMk cId="2092683437" sldId="259"/>
            <ac:spMk id="55" creationId="{F05423EB-F28E-4ADE-B2C2-D191F70E94A5}"/>
          </ac:spMkLst>
        </pc:spChg>
        <pc:spChg chg="add mod">
          <ac:chgData name="Kantli Areti" userId="78a8d87d-2064-4ac8-9ad5-18d7262e54ea" providerId="ADAL" clId="{93BB9E8B-81B8-4C26-8CB3-AC6D36B0B5C2}" dt="2020-11-11T17:37:00.976" v="1277" actId="3064"/>
          <ac:spMkLst>
            <pc:docMk/>
            <pc:sldMk cId="2092683437" sldId="259"/>
            <ac:spMk id="56" creationId="{69229488-78FD-40C3-B19B-DC6F406CE0B6}"/>
          </ac:spMkLst>
        </pc:spChg>
        <pc:spChg chg="del">
          <ac:chgData name="Kantli Areti" userId="78a8d87d-2064-4ac8-9ad5-18d7262e54ea" providerId="ADAL" clId="{93BB9E8B-81B8-4C26-8CB3-AC6D36B0B5C2}" dt="2020-11-11T17:01:16.069" v="308" actId="478"/>
          <ac:spMkLst>
            <pc:docMk/>
            <pc:sldMk cId="2092683437" sldId="259"/>
            <ac:spMk id="57" creationId="{2F87FFC9-70CA-4480-9289-570C22FE9792}"/>
          </ac:spMkLst>
        </pc:spChg>
        <pc:spChg chg="del">
          <ac:chgData name="Kantli Areti" userId="78a8d87d-2064-4ac8-9ad5-18d7262e54ea" providerId="ADAL" clId="{93BB9E8B-81B8-4C26-8CB3-AC6D36B0B5C2}" dt="2020-11-11T17:01:16.069" v="308" actId="478"/>
          <ac:spMkLst>
            <pc:docMk/>
            <pc:sldMk cId="2092683437" sldId="259"/>
            <ac:spMk id="58" creationId="{CA4E8DA0-A259-47BC-B9AB-E511D79C81A2}"/>
          </ac:spMkLst>
        </pc:spChg>
        <pc:spChg chg="add del">
          <ac:chgData name="Kantli Areti" userId="78a8d87d-2064-4ac8-9ad5-18d7262e54ea" providerId="ADAL" clId="{93BB9E8B-81B8-4C26-8CB3-AC6D36B0B5C2}" dt="2020-11-11T17:10:27.752" v="580" actId="478"/>
          <ac:spMkLst>
            <pc:docMk/>
            <pc:sldMk cId="2092683437" sldId="259"/>
            <ac:spMk id="59" creationId="{F6A8395B-69E7-4C81-A323-D4EB036365BB}"/>
          </ac:spMkLst>
        </pc:spChg>
        <pc:spChg chg="del">
          <ac:chgData name="Kantli Areti" userId="78a8d87d-2064-4ac8-9ad5-18d7262e54ea" providerId="ADAL" clId="{93BB9E8B-81B8-4C26-8CB3-AC6D36B0B5C2}" dt="2020-11-11T17:01:16.069" v="308" actId="478"/>
          <ac:spMkLst>
            <pc:docMk/>
            <pc:sldMk cId="2092683437" sldId="259"/>
            <ac:spMk id="60" creationId="{7CE8F64E-9B22-4F3A-814F-F3065490B4DC}"/>
          </ac:spMkLst>
        </pc:spChg>
        <pc:spChg chg="del">
          <ac:chgData name="Kantli Areti" userId="78a8d87d-2064-4ac8-9ad5-18d7262e54ea" providerId="ADAL" clId="{93BB9E8B-81B8-4C26-8CB3-AC6D36B0B5C2}" dt="2020-11-11T17:01:16.069" v="308" actId="478"/>
          <ac:spMkLst>
            <pc:docMk/>
            <pc:sldMk cId="2092683437" sldId="259"/>
            <ac:spMk id="61" creationId="{6421B85B-5512-44A3-9A85-E31376320760}"/>
          </ac:spMkLst>
        </pc:spChg>
        <pc:spChg chg="del">
          <ac:chgData name="Kantli Areti" userId="78a8d87d-2064-4ac8-9ad5-18d7262e54ea" providerId="ADAL" clId="{93BB9E8B-81B8-4C26-8CB3-AC6D36B0B5C2}" dt="2020-11-11T17:01:16.069" v="308" actId="478"/>
          <ac:spMkLst>
            <pc:docMk/>
            <pc:sldMk cId="2092683437" sldId="259"/>
            <ac:spMk id="62" creationId="{978C8913-D882-43EE-B022-40E70476F05C}"/>
          </ac:spMkLst>
        </pc:spChg>
        <pc:spChg chg="del">
          <ac:chgData name="Kantli Areti" userId="78a8d87d-2064-4ac8-9ad5-18d7262e54ea" providerId="ADAL" clId="{93BB9E8B-81B8-4C26-8CB3-AC6D36B0B5C2}" dt="2020-11-11T17:01:16.069" v="308" actId="478"/>
          <ac:spMkLst>
            <pc:docMk/>
            <pc:sldMk cId="2092683437" sldId="259"/>
            <ac:spMk id="63" creationId="{76AA7868-F333-476A-B1CF-4855461F0635}"/>
          </ac:spMkLst>
        </pc:spChg>
        <pc:spChg chg="del">
          <ac:chgData name="Kantli Areti" userId="78a8d87d-2064-4ac8-9ad5-18d7262e54ea" providerId="ADAL" clId="{93BB9E8B-81B8-4C26-8CB3-AC6D36B0B5C2}" dt="2020-11-11T17:01:16.069" v="308" actId="478"/>
          <ac:spMkLst>
            <pc:docMk/>
            <pc:sldMk cId="2092683437" sldId="259"/>
            <ac:spMk id="64" creationId="{C13CF7D0-9D09-4FB9-AE33-2597A6F17314}"/>
          </ac:spMkLst>
        </pc:spChg>
        <pc:spChg chg="add mod">
          <ac:chgData name="Kantli Areti" userId="78a8d87d-2064-4ac8-9ad5-18d7262e54ea" providerId="ADAL" clId="{93BB9E8B-81B8-4C26-8CB3-AC6D36B0B5C2}" dt="2020-11-11T17:33:21.215" v="1008" actId="1076"/>
          <ac:spMkLst>
            <pc:docMk/>
            <pc:sldMk cId="2092683437" sldId="259"/>
            <ac:spMk id="65" creationId="{B32286AB-527A-4B28-B376-C20B7F400C00}"/>
          </ac:spMkLst>
        </pc:spChg>
        <pc:spChg chg="add del mod">
          <ac:chgData name="Kantli Areti" userId="78a8d87d-2064-4ac8-9ad5-18d7262e54ea" providerId="ADAL" clId="{93BB9E8B-81B8-4C26-8CB3-AC6D36B0B5C2}" dt="2020-11-11T17:23:40.620" v="829"/>
          <ac:spMkLst>
            <pc:docMk/>
            <pc:sldMk cId="2092683437" sldId="259"/>
            <ac:spMk id="66" creationId="{17E7878F-83CB-454D-A92D-0F9C8F8191FC}"/>
          </ac:spMkLst>
        </pc:spChg>
        <pc:spChg chg="add del mod">
          <ac:chgData name="Kantli Areti" userId="78a8d87d-2064-4ac8-9ad5-18d7262e54ea" providerId="ADAL" clId="{93BB9E8B-81B8-4C26-8CB3-AC6D36B0B5C2}" dt="2020-11-11T17:23:37.527" v="824"/>
          <ac:spMkLst>
            <pc:docMk/>
            <pc:sldMk cId="2092683437" sldId="259"/>
            <ac:spMk id="67" creationId="{AC9608D4-B355-48F7-870D-BCC1FFECC800}"/>
          </ac:spMkLst>
        </pc:spChg>
        <pc:spChg chg="add del mod">
          <ac:chgData name="Kantli Areti" userId="78a8d87d-2064-4ac8-9ad5-18d7262e54ea" providerId="ADAL" clId="{93BB9E8B-81B8-4C26-8CB3-AC6D36B0B5C2}" dt="2020-11-11T17:23:37.527" v="824"/>
          <ac:spMkLst>
            <pc:docMk/>
            <pc:sldMk cId="2092683437" sldId="259"/>
            <ac:spMk id="68" creationId="{AECB0F21-6949-428D-AAF0-CA0B9C17B4CA}"/>
          </ac:spMkLst>
        </pc:spChg>
        <pc:spChg chg="add del mod">
          <ac:chgData name="Kantli Areti" userId="78a8d87d-2064-4ac8-9ad5-18d7262e54ea" providerId="ADAL" clId="{93BB9E8B-81B8-4C26-8CB3-AC6D36B0B5C2}" dt="2020-11-11T17:23:37.527" v="824"/>
          <ac:spMkLst>
            <pc:docMk/>
            <pc:sldMk cId="2092683437" sldId="259"/>
            <ac:spMk id="69" creationId="{E55A2669-2FCD-48E2-ABCC-63A49859DE12}"/>
          </ac:spMkLst>
        </pc:spChg>
        <pc:spChg chg="add del mod">
          <ac:chgData name="Kantli Areti" userId="78a8d87d-2064-4ac8-9ad5-18d7262e54ea" providerId="ADAL" clId="{93BB9E8B-81B8-4C26-8CB3-AC6D36B0B5C2}" dt="2020-11-11T17:23:37.527" v="824"/>
          <ac:spMkLst>
            <pc:docMk/>
            <pc:sldMk cId="2092683437" sldId="259"/>
            <ac:spMk id="70" creationId="{59B2068F-A053-40AB-8611-B82E0D163C21}"/>
          </ac:spMkLst>
        </pc:spChg>
        <pc:spChg chg="add del mod">
          <ac:chgData name="Kantli Areti" userId="78a8d87d-2064-4ac8-9ad5-18d7262e54ea" providerId="ADAL" clId="{93BB9E8B-81B8-4C26-8CB3-AC6D36B0B5C2}" dt="2020-11-11T17:23:37.527" v="824"/>
          <ac:spMkLst>
            <pc:docMk/>
            <pc:sldMk cId="2092683437" sldId="259"/>
            <ac:spMk id="71" creationId="{5C0063E1-0B1A-4DAB-9772-7157748927B4}"/>
          </ac:spMkLst>
        </pc:spChg>
        <pc:spChg chg="add del mod">
          <ac:chgData name="Kantli Areti" userId="78a8d87d-2064-4ac8-9ad5-18d7262e54ea" providerId="ADAL" clId="{93BB9E8B-81B8-4C26-8CB3-AC6D36B0B5C2}" dt="2020-11-11T17:23:37.527" v="824"/>
          <ac:spMkLst>
            <pc:docMk/>
            <pc:sldMk cId="2092683437" sldId="259"/>
            <ac:spMk id="72" creationId="{8C5E28F6-5D39-472A-A9FC-A288A96F8CEC}"/>
          </ac:spMkLst>
        </pc:spChg>
        <pc:spChg chg="add del mod">
          <ac:chgData name="Kantli Areti" userId="78a8d87d-2064-4ac8-9ad5-18d7262e54ea" providerId="ADAL" clId="{93BB9E8B-81B8-4C26-8CB3-AC6D36B0B5C2}" dt="2020-11-11T17:23:37.527" v="824"/>
          <ac:spMkLst>
            <pc:docMk/>
            <pc:sldMk cId="2092683437" sldId="259"/>
            <ac:spMk id="73" creationId="{9B6D0E87-6401-44E7-83ED-49859EDEAA41}"/>
          </ac:spMkLst>
        </pc:spChg>
        <pc:spChg chg="add del mod">
          <ac:chgData name="Kantli Areti" userId="78a8d87d-2064-4ac8-9ad5-18d7262e54ea" providerId="ADAL" clId="{93BB9E8B-81B8-4C26-8CB3-AC6D36B0B5C2}" dt="2020-11-11T17:23:37.527" v="824"/>
          <ac:spMkLst>
            <pc:docMk/>
            <pc:sldMk cId="2092683437" sldId="259"/>
            <ac:spMk id="74" creationId="{3BF34EAF-FA2C-44AC-A1F6-A74F9D0812A7}"/>
          </ac:spMkLst>
        </pc:spChg>
        <pc:spChg chg="add del mod">
          <ac:chgData name="Kantli Areti" userId="78a8d87d-2064-4ac8-9ad5-18d7262e54ea" providerId="ADAL" clId="{93BB9E8B-81B8-4C26-8CB3-AC6D36B0B5C2}" dt="2020-11-11T17:23:37.527" v="824"/>
          <ac:spMkLst>
            <pc:docMk/>
            <pc:sldMk cId="2092683437" sldId="259"/>
            <ac:spMk id="75" creationId="{7F3F622A-7A28-4F7F-B19C-C4B838B1835B}"/>
          </ac:spMkLst>
        </pc:spChg>
        <pc:spChg chg="add del mod">
          <ac:chgData name="Kantli Areti" userId="78a8d87d-2064-4ac8-9ad5-18d7262e54ea" providerId="ADAL" clId="{93BB9E8B-81B8-4C26-8CB3-AC6D36B0B5C2}" dt="2020-11-11T17:25:41.299" v="919"/>
          <ac:spMkLst>
            <pc:docMk/>
            <pc:sldMk cId="2092683437" sldId="259"/>
            <ac:spMk id="76" creationId="{B8A8F724-9978-4014-BCAA-BBED12EC2101}"/>
          </ac:spMkLst>
        </pc:spChg>
        <pc:spChg chg="add del mod">
          <ac:chgData name="Kantli Areti" userId="78a8d87d-2064-4ac8-9ad5-18d7262e54ea" providerId="ADAL" clId="{93BB9E8B-81B8-4C26-8CB3-AC6D36B0B5C2}" dt="2020-11-11T17:27:15.906" v="977" actId="478"/>
          <ac:spMkLst>
            <pc:docMk/>
            <pc:sldMk cId="2092683437" sldId="259"/>
            <ac:spMk id="77" creationId="{D81322C5-5A02-4C7C-BFF4-2C2E5E791248}"/>
          </ac:spMkLst>
        </pc:spChg>
        <pc:spChg chg="add del mod">
          <ac:chgData name="Kantli Areti" userId="78a8d87d-2064-4ac8-9ad5-18d7262e54ea" providerId="ADAL" clId="{93BB9E8B-81B8-4C26-8CB3-AC6D36B0B5C2}" dt="2020-11-11T17:25:56.155" v="933" actId="1038"/>
          <ac:spMkLst>
            <pc:docMk/>
            <pc:sldMk cId="2092683437" sldId="259"/>
            <ac:spMk id="79" creationId="{DA86E590-2857-4788-B472-041906CC7DD1}"/>
          </ac:spMkLst>
        </pc:spChg>
        <pc:spChg chg="add del mod">
          <ac:chgData name="Kantli Areti" userId="78a8d87d-2064-4ac8-9ad5-18d7262e54ea" providerId="ADAL" clId="{93BB9E8B-81B8-4C26-8CB3-AC6D36B0B5C2}" dt="2020-11-11T17:25:56.155" v="933" actId="1038"/>
          <ac:spMkLst>
            <pc:docMk/>
            <pc:sldMk cId="2092683437" sldId="259"/>
            <ac:spMk id="80" creationId="{AC914262-3C31-42F5-9B63-BA2B8800D3C4}"/>
          </ac:spMkLst>
        </pc:spChg>
        <pc:spChg chg="add del mod">
          <ac:chgData name="Kantli Areti" userId="78a8d87d-2064-4ac8-9ad5-18d7262e54ea" providerId="ADAL" clId="{93BB9E8B-81B8-4C26-8CB3-AC6D36B0B5C2}" dt="2020-11-11T17:25:56.155" v="933" actId="1038"/>
          <ac:spMkLst>
            <pc:docMk/>
            <pc:sldMk cId="2092683437" sldId="259"/>
            <ac:spMk id="83" creationId="{5E5C1E1F-BE05-446C-93C1-50F46F68132C}"/>
          </ac:spMkLst>
        </pc:spChg>
        <pc:spChg chg="add del mod">
          <ac:chgData name="Kantli Areti" userId="78a8d87d-2064-4ac8-9ad5-18d7262e54ea" providerId="ADAL" clId="{93BB9E8B-81B8-4C26-8CB3-AC6D36B0B5C2}" dt="2020-11-11T17:25:56.155" v="933" actId="1038"/>
          <ac:spMkLst>
            <pc:docMk/>
            <pc:sldMk cId="2092683437" sldId="259"/>
            <ac:spMk id="84" creationId="{4A429836-30E8-4052-9FD6-B88E0CFD8D35}"/>
          </ac:spMkLst>
        </pc:spChg>
        <pc:spChg chg="add del mod">
          <ac:chgData name="Kantli Areti" userId="78a8d87d-2064-4ac8-9ad5-18d7262e54ea" providerId="ADAL" clId="{93BB9E8B-81B8-4C26-8CB3-AC6D36B0B5C2}" dt="2020-11-11T17:25:56.155" v="933" actId="1038"/>
          <ac:spMkLst>
            <pc:docMk/>
            <pc:sldMk cId="2092683437" sldId="259"/>
            <ac:spMk id="85" creationId="{ED091F6A-8C37-437E-B785-119CDC167053}"/>
          </ac:spMkLst>
        </pc:spChg>
        <pc:spChg chg="add del mod">
          <ac:chgData name="Kantli Areti" userId="78a8d87d-2064-4ac8-9ad5-18d7262e54ea" providerId="ADAL" clId="{93BB9E8B-81B8-4C26-8CB3-AC6D36B0B5C2}" dt="2020-11-11T17:25:56.155" v="933" actId="1038"/>
          <ac:spMkLst>
            <pc:docMk/>
            <pc:sldMk cId="2092683437" sldId="259"/>
            <ac:spMk id="87" creationId="{BA93CDAD-070E-4F69-9D23-3C88D69113CA}"/>
          </ac:spMkLst>
        </pc:spChg>
        <pc:spChg chg="add del mod">
          <ac:chgData name="Kantli Areti" userId="78a8d87d-2064-4ac8-9ad5-18d7262e54ea" providerId="ADAL" clId="{93BB9E8B-81B8-4C26-8CB3-AC6D36B0B5C2}" dt="2020-11-11T17:25:56.155" v="933" actId="1038"/>
          <ac:spMkLst>
            <pc:docMk/>
            <pc:sldMk cId="2092683437" sldId="259"/>
            <ac:spMk id="89" creationId="{A6B6C633-C42B-4046-BB04-3A9C02F18387}"/>
          </ac:spMkLst>
        </pc:spChg>
        <pc:grpChg chg="del">
          <ac:chgData name="Kantli Areti" userId="78a8d87d-2064-4ac8-9ad5-18d7262e54ea" providerId="ADAL" clId="{93BB9E8B-81B8-4C26-8CB3-AC6D36B0B5C2}" dt="2020-11-11T17:01:16.069" v="308" actId="478"/>
          <ac:grpSpMkLst>
            <pc:docMk/>
            <pc:sldMk cId="2092683437" sldId="259"/>
            <ac:grpSpMk id="13" creationId="{9E699760-01F3-46CA-83E5-F185B7B8E533}"/>
          </ac:grpSpMkLst>
        </pc:grpChg>
        <pc:cxnChg chg="add mod">
          <ac:chgData name="Kantli Areti" userId="78a8d87d-2064-4ac8-9ad5-18d7262e54ea" providerId="ADAL" clId="{93BB9E8B-81B8-4C26-8CB3-AC6D36B0B5C2}" dt="2020-11-11T17:34:47.198" v="1186" actId="1038"/>
          <ac:cxnSpMkLst>
            <pc:docMk/>
            <pc:sldMk cId="2092683437" sldId="259"/>
            <ac:cxnSpMk id="43" creationId="{3C37F49E-A1C8-49E2-91FC-38771F1AA011}"/>
          </ac:cxnSpMkLst>
        </pc:cxnChg>
        <pc:cxnChg chg="add del">
          <ac:chgData name="Kantli Areti" userId="78a8d87d-2064-4ac8-9ad5-18d7262e54ea" providerId="ADAL" clId="{93BB9E8B-81B8-4C26-8CB3-AC6D36B0B5C2}" dt="2020-11-11T17:09:11.203" v="563"/>
          <ac:cxnSpMkLst>
            <pc:docMk/>
            <pc:sldMk cId="2092683437" sldId="259"/>
            <ac:cxnSpMk id="51" creationId="{892AC45E-52DB-443A-85CA-1E6392612659}"/>
          </ac:cxnSpMkLst>
        </pc:cxnChg>
        <pc:cxnChg chg="add mod">
          <ac:chgData name="Kantli Areti" userId="78a8d87d-2064-4ac8-9ad5-18d7262e54ea" providerId="ADAL" clId="{93BB9E8B-81B8-4C26-8CB3-AC6D36B0B5C2}" dt="2020-11-11T17:35:17.677" v="1262" actId="1038"/>
          <ac:cxnSpMkLst>
            <pc:docMk/>
            <pc:sldMk cId="2092683437" sldId="259"/>
            <ac:cxnSpMk id="81" creationId="{9180406B-A08F-4486-AB99-3A4E8611F7AE}"/>
          </ac:cxnSpMkLst>
        </pc:cxnChg>
      </pc:sldChg>
      <pc:sldChg chg="addSp delSp modSp">
        <pc:chgData name="Kantli Areti" userId="78a8d87d-2064-4ac8-9ad5-18d7262e54ea" providerId="ADAL" clId="{93BB9E8B-81B8-4C26-8CB3-AC6D36B0B5C2}" dt="2020-11-11T18:10:57.970" v="1336"/>
        <pc:sldMkLst>
          <pc:docMk/>
          <pc:sldMk cId="2921153651" sldId="265"/>
        </pc:sldMkLst>
        <pc:spChg chg="add del mod">
          <ac:chgData name="Kantli Areti" userId="78a8d87d-2064-4ac8-9ad5-18d7262e54ea" providerId="ADAL" clId="{93BB9E8B-81B8-4C26-8CB3-AC6D36B0B5C2}" dt="2020-11-04T09:18:14.293" v="287"/>
          <ac:spMkLst>
            <pc:docMk/>
            <pc:sldMk cId="2921153651" sldId="265"/>
            <ac:spMk id="2" creationId="{13059456-D6C9-42CB-ABC4-245C94283DFB}"/>
          </ac:spMkLst>
        </pc:spChg>
        <pc:spChg chg="add del mod">
          <ac:chgData name="Kantli Areti" userId="78a8d87d-2064-4ac8-9ad5-18d7262e54ea" providerId="ADAL" clId="{93BB9E8B-81B8-4C26-8CB3-AC6D36B0B5C2}" dt="2020-11-11T17:06:24.197" v="527"/>
          <ac:spMkLst>
            <pc:docMk/>
            <pc:sldMk cId="2921153651" sldId="265"/>
            <ac:spMk id="2" creationId="{32B6C604-7962-45A1-986B-48F27862A068}"/>
          </ac:spMkLst>
        </pc:spChg>
        <pc:spChg chg="add del mod">
          <ac:chgData name="Kantli Areti" userId="78a8d87d-2064-4ac8-9ad5-18d7262e54ea" providerId="ADAL" clId="{93BB9E8B-81B8-4C26-8CB3-AC6D36B0B5C2}" dt="2020-11-11T17:26:37.731" v="945"/>
          <ac:spMkLst>
            <pc:docMk/>
            <pc:sldMk cId="2921153651" sldId="265"/>
            <ac:spMk id="5" creationId="{33167245-CD84-43C6-B54F-BA3F472C04AC}"/>
          </ac:spMkLst>
        </pc:spChg>
        <pc:spChg chg="del">
          <ac:chgData name="Kantli Areti" userId="78a8d87d-2064-4ac8-9ad5-18d7262e54ea" providerId="ADAL" clId="{93BB9E8B-81B8-4C26-8CB3-AC6D36B0B5C2}" dt="2020-11-04T09:18:16.494" v="288" actId="478"/>
          <ac:spMkLst>
            <pc:docMk/>
            <pc:sldMk cId="2921153651" sldId="265"/>
            <ac:spMk id="5" creationId="{AE2D4199-14FA-4E90-B0E3-E30713DCAFB4}"/>
          </ac:spMkLst>
        </pc:spChg>
        <pc:spChg chg="del">
          <ac:chgData name="Kantli Areti" userId="78a8d87d-2064-4ac8-9ad5-18d7262e54ea" providerId="ADAL" clId="{93BB9E8B-81B8-4C26-8CB3-AC6D36B0B5C2}" dt="2020-11-04T09:18:16.494" v="288" actId="478"/>
          <ac:spMkLst>
            <pc:docMk/>
            <pc:sldMk cId="2921153651" sldId="265"/>
            <ac:spMk id="7" creationId="{7DC59561-7633-4A3A-83A7-460E27228760}"/>
          </ac:spMkLst>
        </pc:spChg>
        <pc:spChg chg="add mod">
          <ac:chgData name="Kantli Areti" userId="78a8d87d-2064-4ac8-9ad5-18d7262e54ea" providerId="ADAL" clId="{93BB9E8B-81B8-4C26-8CB3-AC6D36B0B5C2}" dt="2020-11-11T18:09:19.747" v="1324" actId="14100"/>
          <ac:spMkLst>
            <pc:docMk/>
            <pc:sldMk cId="2921153651" sldId="265"/>
            <ac:spMk id="32" creationId="{F896DA28-3F19-4F60-B994-AE48089B5E95}"/>
          </ac:spMkLst>
        </pc:spChg>
        <pc:spChg chg="mod">
          <ac:chgData name="Kantli Areti" userId="78a8d87d-2064-4ac8-9ad5-18d7262e54ea" providerId="ADAL" clId="{93BB9E8B-81B8-4C26-8CB3-AC6D36B0B5C2}" dt="2020-11-04T08:22:39.497" v="268" actId="1035"/>
          <ac:spMkLst>
            <pc:docMk/>
            <pc:sldMk cId="2921153651" sldId="265"/>
            <ac:spMk id="45" creationId="{7DB97AE5-E45C-4723-A512-0AEBA5081220}"/>
          </ac:spMkLst>
        </pc:spChg>
        <pc:spChg chg="mod">
          <ac:chgData name="Kantli Areti" userId="78a8d87d-2064-4ac8-9ad5-18d7262e54ea" providerId="ADAL" clId="{93BB9E8B-81B8-4C26-8CB3-AC6D36B0B5C2}" dt="2020-11-04T08:23:09.855" v="270" actId="1076"/>
          <ac:spMkLst>
            <pc:docMk/>
            <pc:sldMk cId="2921153651" sldId="265"/>
            <ac:spMk id="51" creationId="{6D931B43-3307-4486-B1AE-F1B5AC48AD41}"/>
          </ac:spMkLst>
        </pc:spChg>
        <pc:spChg chg="mod">
          <ac:chgData name="Kantli Areti" userId="78a8d87d-2064-4ac8-9ad5-18d7262e54ea" providerId="ADAL" clId="{93BB9E8B-81B8-4C26-8CB3-AC6D36B0B5C2}" dt="2020-11-04T08:23:45.007" v="277" actId="1036"/>
          <ac:spMkLst>
            <pc:docMk/>
            <pc:sldMk cId="2921153651" sldId="265"/>
            <ac:spMk id="52" creationId="{E716BBB3-D641-42B4-93CF-79874F8822F7}"/>
          </ac:spMkLst>
        </pc:spChg>
        <pc:spChg chg="mod">
          <ac:chgData name="Kantli Areti" userId="78a8d87d-2064-4ac8-9ad5-18d7262e54ea" providerId="ADAL" clId="{93BB9E8B-81B8-4C26-8CB3-AC6D36B0B5C2}" dt="2020-11-11T17:42:13.095" v="1288" actId="20577"/>
          <ac:spMkLst>
            <pc:docMk/>
            <pc:sldMk cId="2921153651" sldId="265"/>
            <ac:spMk id="53" creationId="{4FCEFCCD-2008-4E75-AB77-FEFC887F5D6D}"/>
          </ac:spMkLst>
        </pc:spChg>
        <pc:spChg chg="mod">
          <ac:chgData name="Kantli Areti" userId="78a8d87d-2064-4ac8-9ad5-18d7262e54ea" providerId="ADAL" clId="{93BB9E8B-81B8-4C26-8CB3-AC6D36B0B5C2}" dt="2020-11-04T08:23:45.007" v="277" actId="1036"/>
          <ac:spMkLst>
            <pc:docMk/>
            <pc:sldMk cId="2921153651" sldId="265"/>
            <ac:spMk id="54" creationId="{6BE0E236-DB36-40D4-89B7-9A4B4446BCA5}"/>
          </ac:spMkLst>
        </pc:spChg>
        <pc:spChg chg="mod">
          <ac:chgData name="Kantli Areti" userId="78a8d87d-2064-4ac8-9ad5-18d7262e54ea" providerId="ADAL" clId="{93BB9E8B-81B8-4C26-8CB3-AC6D36B0B5C2}" dt="2020-11-11T17:42:09.738" v="1287" actId="20577"/>
          <ac:spMkLst>
            <pc:docMk/>
            <pc:sldMk cId="2921153651" sldId="265"/>
            <ac:spMk id="55" creationId="{94DFA9D2-77CE-4530-9A9E-C24E6CD76186}"/>
          </ac:spMkLst>
        </pc:spChg>
        <pc:spChg chg="mod">
          <ac:chgData name="Kantli Areti" userId="78a8d87d-2064-4ac8-9ad5-18d7262e54ea" providerId="ADAL" clId="{93BB9E8B-81B8-4C26-8CB3-AC6D36B0B5C2}" dt="2020-11-04T08:22:30.350" v="242" actId="1036"/>
          <ac:spMkLst>
            <pc:docMk/>
            <pc:sldMk cId="2921153651" sldId="265"/>
            <ac:spMk id="57" creationId="{86BA215B-E2BC-45DF-9CB1-16A1674E7703}"/>
          </ac:spMkLst>
        </pc:spChg>
        <pc:spChg chg="mod">
          <ac:chgData name="Kantli Areti" userId="78a8d87d-2064-4ac8-9ad5-18d7262e54ea" providerId="ADAL" clId="{93BB9E8B-81B8-4C26-8CB3-AC6D36B0B5C2}" dt="2020-11-04T08:22:30.350" v="242" actId="1036"/>
          <ac:spMkLst>
            <pc:docMk/>
            <pc:sldMk cId="2921153651" sldId="265"/>
            <ac:spMk id="59" creationId="{E62197D9-7264-4277-BE64-CCD255A9B82B}"/>
          </ac:spMkLst>
        </pc:spChg>
        <pc:spChg chg="mod">
          <ac:chgData name="Kantli Areti" userId="78a8d87d-2064-4ac8-9ad5-18d7262e54ea" providerId="ADAL" clId="{93BB9E8B-81B8-4C26-8CB3-AC6D36B0B5C2}" dt="2020-11-04T08:22:30.350" v="242" actId="1036"/>
          <ac:spMkLst>
            <pc:docMk/>
            <pc:sldMk cId="2921153651" sldId="265"/>
            <ac:spMk id="61" creationId="{C6B32ACC-2735-47E5-9AD2-875EF4BDB6B9}"/>
          </ac:spMkLst>
        </pc:spChg>
        <pc:spChg chg="del mod">
          <ac:chgData name="Kantli Areti" userId="78a8d87d-2064-4ac8-9ad5-18d7262e54ea" providerId="ADAL" clId="{93BB9E8B-81B8-4C26-8CB3-AC6D36B0B5C2}" dt="2020-11-04T08:21:53.873" v="152" actId="478"/>
          <ac:spMkLst>
            <pc:docMk/>
            <pc:sldMk cId="2921153651" sldId="265"/>
            <ac:spMk id="63" creationId="{9058C218-57C8-423A-8E66-31C176ED41E9}"/>
          </ac:spMkLst>
        </pc:spChg>
        <pc:spChg chg="mod">
          <ac:chgData name="Kantli Areti" userId="78a8d87d-2064-4ac8-9ad5-18d7262e54ea" providerId="ADAL" clId="{93BB9E8B-81B8-4C26-8CB3-AC6D36B0B5C2}" dt="2020-11-04T08:22:18.061" v="192" actId="20577"/>
          <ac:spMkLst>
            <pc:docMk/>
            <pc:sldMk cId="2921153651" sldId="265"/>
            <ac:spMk id="67" creationId="{011AD46E-4E14-429D-BD03-8DA5375F442D}"/>
          </ac:spMkLst>
        </pc:spChg>
        <pc:picChg chg="add del mod">
          <ac:chgData name="Kantli Areti" userId="78a8d87d-2064-4ac8-9ad5-18d7262e54ea" providerId="ADAL" clId="{93BB9E8B-81B8-4C26-8CB3-AC6D36B0B5C2}" dt="2020-11-11T18:08:11.984" v="1306" actId="478"/>
          <ac:picMkLst>
            <pc:docMk/>
            <pc:sldMk cId="2921153651" sldId="265"/>
            <ac:picMk id="7" creationId="{E880B006-943B-4CB0-AE8D-064B5CE9732D}"/>
          </ac:picMkLst>
        </pc:picChg>
        <pc:picChg chg="add mod ord modCrop">
          <ac:chgData name="Kantli Areti" userId="78a8d87d-2064-4ac8-9ad5-18d7262e54ea" providerId="ADAL" clId="{93BB9E8B-81B8-4C26-8CB3-AC6D36B0B5C2}" dt="2020-11-11T18:09:06.320" v="1323" actId="732"/>
          <ac:picMkLst>
            <pc:docMk/>
            <pc:sldMk cId="2921153651" sldId="265"/>
            <ac:picMk id="9" creationId="{92568F13-ECD9-403F-AD56-7C8BE5EA6957}"/>
          </ac:picMkLst>
        </pc:picChg>
        <pc:picChg chg="add del mod">
          <ac:chgData name="Kantli Areti" userId="78a8d87d-2064-4ac8-9ad5-18d7262e54ea" providerId="ADAL" clId="{93BB9E8B-81B8-4C26-8CB3-AC6D36B0B5C2}" dt="2020-11-11T18:10:55.943" v="1334"/>
          <ac:picMkLst>
            <pc:docMk/>
            <pc:sldMk cId="2921153651" sldId="265"/>
            <ac:picMk id="11" creationId="{178D39BA-152A-4677-83CC-032E8C7FB027}"/>
          </ac:picMkLst>
        </pc:picChg>
        <pc:picChg chg="del">
          <ac:chgData name="Kantli Areti" userId="78a8d87d-2064-4ac8-9ad5-18d7262e54ea" providerId="ADAL" clId="{93BB9E8B-81B8-4C26-8CB3-AC6D36B0B5C2}" dt="2020-11-04T09:18:22.852" v="290"/>
          <ac:picMkLst>
            <pc:docMk/>
            <pc:sldMk cId="2921153651" sldId="265"/>
            <ac:picMk id="11" creationId="{B57A6039-FEB2-4A02-9C10-DC02C33E56EA}"/>
          </ac:picMkLst>
        </pc:picChg>
        <pc:picChg chg="add del">
          <ac:chgData name="Kantli Areti" userId="78a8d87d-2064-4ac8-9ad5-18d7262e54ea" providerId="ADAL" clId="{93BB9E8B-81B8-4C26-8CB3-AC6D36B0B5C2}" dt="2020-11-04T08:16:23.031" v="7" actId="478"/>
          <ac:picMkLst>
            <pc:docMk/>
            <pc:sldMk cId="2921153651" sldId="265"/>
            <ac:picMk id="13" creationId="{EC40CE4C-A85F-48C1-93AD-83C64A27A6BC}"/>
          </ac:picMkLst>
        </pc:picChg>
        <pc:picChg chg="del">
          <ac:chgData name="Kantli Areti" userId="78a8d87d-2064-4ac8-9ad5-18d7262e54ea" providerId="ADAL" clId="{93BB9E8B-81B8-4C26-8CB3-AC6D36B0B5C2}" dt="2020-11-11T18:08:45.921" v="1312" actId="478"/>
          <ac:picMkLst>
            <pc:docMk/>
            <pc:sldMk cId="2921153651" sldId="265"/>
            <ac:picMk id="15" creationId="{9E2020B2-E252-4857-B1E0-70FC42B84E50}"/>
          </ac:picMkLst>
        </pc:picChg>
        <pc:picChg chg="add mod">
          <ac:chgData name="Kantli Areti" userId="78a8d87d-2064-4ac8-9ad5-18d7262e54ea" providerId="ADAL" clId="{93BB9E8B-81B8-4C26-8CB3-AC6D36B0B5C2}" dt="2020-11-04T08:16:21.381" v="6" actId="1076"/>
          <ac:picMkLst>
            <pc:docMk/>
            <pc:sldMk cId="2921153651" sldId="265"/>
            <ac:picMk id="31" creationId="{98ABEE8A-EA96-44F2-B7E1-31447E10E3BC}"/>
          </ac:picMkLst>
        </pc:picChg>
        <pc:picChg chg="add del">
          <ac:chgData name="Kantli Areti" userId="78a8d87d-2064-4ac8-9ad5-18d7262e54ea" providerId="ADAL" clId="{93BB9E8B-81B8-4C26-8CB3-AC6D36B0B5C2}" dt="2020-11-11T18:10:57.240" v="1335" actId="478"/>
          <ac:picMkLst>
            <pc:docMk/>
            <pc:sldMk cId="2921153651" sldId="265"/>
            <ac:picMk id="33" creationId="{40598AC9-2B09-4688-AF25-9FF780882AC2}"/>
          </ac:picMkLst>
        </pc:picChg>
        <pc:picChg chg="add">
          <ac:chgData name="Kantli Areti" userId="78a8d87d-2064-4ac8-9ad5-18d7262e54ea" providerId="ADAL" clId="{93BB9E8B-81B8-4C26-8CB3-AC6D36B0B5C2}" dt="2020-11-11T18:10:57.970" v="1336"/>
          <ac:picMkLst>
            <pc:docMk/>
            <pc:sldMk cId="2921153651" sldId="265"/>
            <ac:picMk id="35" creationId="{16637103-54B9-4555-BB52-7285FBF71348}"/>
          </ac:picMkLst>
        </pc:picChg>
        <pc:cxnChg chg="del">
          <ac:chgData name="Kantli Areti" userId="78a8d87d-2064-4ac8-9ad5-18d7262e54ea" providerId="ADAL" clId="{93BB9E8B-81B8-4C26-8CB3-AC6D36B0B5C2}" dt="2020-11-04T08:22:42.705" v="269" actId="478"/>
          <ac:cxnSpMkLst>
            <pc:docMk/>
            <pc:sldMk cId="2921153651" sldId="265"/>
            <ac:cxnSpMk id="24" creationId="{B5B0FA1A-6575-48B5-A03D-D4310F730974}"/>
          </ac:cxnSpMkLst>
        </pc:cxn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en-US"/>
              <a:t>Click to edit Master title style</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A914A95-566B-41B5-A0B3-D1713762AECA}" type="datetimeFigureOut">
              <a:rPr lang="en-US" smtClean="0"/>
              <a:t>10-Jun-21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932478-11E6-423F-83BE-7AB645876AEB}" type="slidenum">
              <a:rPr lang="en-US" smtClean="0"/>
              <a:t>‹#›</a:t>
            </a:fld>
            <a:endParaRPr lang="en-US"/>
          </a:p>
        </p:txBody>
      </p:sp>
    </p:spTree>
    <p:extLst>
      <p:ext uri="{BB962C8B-B14F-4D97-AF65-F5344CB8AC3E}">
        <p14:creationId xmlns:p14="http://schemas.microsoft.com/office/powerpoint/2010/main" val="15998514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A914A95-566B-41B5-A0B3-D1713762AECA}" type="datetimeFigureOut">
              <a:rPr lang="en-US" smtClean="0"/>
              <a:t>10-Jun-21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932478-11E6-423F-83BE-7AB645876AEB}" type="slidenum">
              <a:rPr lang="en-US" smtClean="0"/>
              <a:t>‹#›</a:t>
            </a:fld>
            <a:endParaRPr lang="en-US"/>
          </a:p>
        </p:txBody>
      </p:sp>
    </p:spTree>
    <p:extLst>
      <p:ext uri="{BB962C8B-B14F-4D97-AF65-F5344CB8AC3E}">
        <p14:creationId xmlns:p14="http://schemas.microsoft.com/office/powerpoint/2010/main" val="27971368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A914A95-566B-41B5-A0B3-D1713762AECA}" type="datetimeFigureOut">
              <a:rPr lang="en-US" smtClean="0"/>
              <a:t>10-Jun-21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932478-11E6-423F-83BE-7AB645876AEB}" type="slidenum">
              <a:rPr lang="en-US" smtClean="0"/>
              <a:t>‹#›</a:t>
            </a:fld>
            <a:endParaRPr lang="en-US"/>
          </a:p>
        </p:txBody>
      </p:sp>
    </p:spTree>
    <p:extLst>
      <p:ext uri="{BB962C8B-B14F-4D97-AF65-F5344CB8AC3E}">
        <p14:creationId xmlns:p14="http://schemas.microsoft.com/office/powerpoint/2010/main" val="1506794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A914A95-566B-41B5-A0B3-D1713762AECA}" type="datetimeFigureOut">
              <a:rPr lang="en-US" smtClean="0"/>
              <a:t>10-Jun-21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932478-11E6-423F-83BE-7AB645876AEB}" type="slidenum">
              <a:rPr lang="en-US" smtClean="0"/>
              <a:t>‹#›</a:t>
            </a:fld>
            <a:endParaRPr lang="en-US"/>
          </a:p>
        </p:txBody>
      </p:sp>
    </p:spTree>
    <p:extLst>
      <p:ext uri="{BB962C8B-B14F-4D97-AF65-F5344CB8AC3E}">
        <p14:creationId xmlns:p14="http://schemas.microsoft.com/office/powerpoint/2010/main" val="21769806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en-US"/>
              <a:t>Click to edit Master title style</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A914A95-566B-41B5-A0B3-D1713762AECA}" type="datetimeFigureOut">
              <a:rPr lang="en-US" smtClean="0"/>
              <a:t>10-Jun-21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932478-11E6-423F-83BE-7AB645876AEB}" type="slidenum">
              <a:rPr lang="en-US" smtClean="0"/>
              <a:t>‹#›</a:t>
            </a:fld>
            <a:endParaRPr lang="en-US"/>
          </a:p>
        </p:txBody>
      </p:sp>
    </p:spTree>
    <p:extLst>
      <p:ext uri="{BB962C8B-B14F-4D97-AF65-F5344CB8AC3E}">
        <p14:creationId xmlns:p14="http://schemas.microsoft.com/office/powerpoint/2010/main" val="19577411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A914A95-566B-41B5-A0B3-D1713762AECA}" type="datetimeFigureOut">
              <a:rPr lang="en-US" smtClean="0"/>
              <a:t>10-Jun-21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932478-11E6-423F-83BE-7AB645876AEB}" type="slidenum">
              <a:rPr lang="en-US" smtClean="0"/>
              <a:t>‹#›</a:t>
            </a:fld>
            <a:endParaRPr lang="en-US"/>
          </a:p>
        </p:txBody>
      </p:sp>
    </p:spTree>
    <p:extLst>
      <p:ext uri="{BB962C8B-B14F-4D97-AF65-F5344CB8AC3E}">
        <p14:creationId xmlns:p14="http://schemas.microsoft.com/office/powerpoint/2010/main" val="37482353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en-US"/>
              <a:t>Click to edit Master title style</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en-US"/>
              <a:t>Click to edit Master text styles</a:t>
            </a:r>
          </a:p>
        </p:txBody>
      </p:sp>
      <p:sp>
        <p:nvSpPr>
          <p:cNvPr id="4" name="Content Placeholder 3"/>
          <p:cNvSpPr>
            <a:spLocks noGrp="1"/>
          </p:cNvSpPr>
          <p:nvPr>
            <p:ph sz="half" idx="2"/>
          </p:nvPr>
        </p:nvSpPr>
        <p:spPr>
          <a:xfrm>
            <a:off x="520713" y="3905482"/>
            <a:ext cx="3198096" cy="5744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en-US"/>
              <a:t>Click to edit Master text styles</a:t>
            </a:r>
          </a:p>
        </p:txBody>
      </p:sp>
      <p:sp>
        <p:nvSpPr>
          <p:cNvPr id="6" name="Content Placeholder 5"/>
          <p:cNvSpPr>
            <a:spLocks noGrp="1"/>
          </p:cNvSpPr>
          <p:nvPr>
            <p:ph sz="quarter" idx="4"/>
          </p:nvPr>
        </p:nvSpPr>
        <p:spPr>
          <a:xfrm>
            <a:off x="3827086" y="3905482"/>
            <a:ext cx="3213847" cy="5744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A914A95-566B-41B5-A0B3-D1713762AECA}" type="datetimeFigureOut">
              <a:rPr lang="en-US" smtClean="0"/>
              <a:t>10-Jun-21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6932478-11E6-423F-83BE-7AB645876AEB}" type="slidenum">
              <a:rPr lang="en-US" smtClean="0"/>
              <a:t>‹#›</a:t>
            </a:fld>
            <a:endParaRPr lang="en-US"/>
          </a:p>
        </p:txBody>
      </p:sp>
    </p:spTree>
    <p:extLst>
      <p:ext uri="{BB962C8B-B14F-4D97-AF65-F5344CB8AC3E}">
        <p14:creationId xmlns:p14="http://schemas.microsoft.com/office/powerpoint/2010/main" val="4015808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A914A95-566B-41B5-A0B3-D1713762AECA}" type="datetimeFigureOut">
              <a:rPr lang="en-US" smtClean="0"/>
              <a:t>10-Jun-21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6932478-11E6-423F-83BE-7AB645876AEB}" type="slidenum">
              <a:rPr lang="en-US" smtClean="0"/>
              <a:t>‹#›</a:t>
            </a:fld>
            <a:endParaRPr lang="en-US"/>
          </a:p>
        </p:txBody>
      </p:sp>
    </p:spTree>
    <p:extLst>
      <p:ext uri="{BB962C8B-B14F-4D97-AF65-F5344CB8AC3E}">
        <p14:creationId xmlns:p14="http://schemas.microsoft.com/office/powerpoint/2010/main" val="18549394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914A95-566B-41B5-A0B3-D1713762AECA}" type="datetimeFigureOut">
              <a:rPr lang="en-US" smtClean="0"/>
              <a:t>10-Jun-21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6932478-11E6-423F-83BE-7AB645876AEB}" type="slidenum">
              <a:rPr lang="en-US" smtClean="0"/>
              <a:t>‹#›</a:t>
            </a:fld>
            <a:endParaRPr lang="en-US"/>
          </a:p>
        </p:txBody>
      </p:sp>
    </p:spTree>
    <p:extLst>
      <p:ext uri="{BB962C8B-B14F-4D97-AF65-F5344CB8AC3E}">
        <p14:creationId xmlns:p14="http://schemas.microsoft.com/office/powerpoint/2010/main" val="1835939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en-US"/>
              <a:t>Click to edit Master title style</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en-US"/>
              <a:t>Click to edit Master text styles</a:t>
            </a:r>
          </a:p>
        </p:txBody>
      </p:sp>
      <p:sp>
        <p:nvSpPr>
          <p:cNvPr id="5" name="Date Placeholder 4"/>
          <p:cNvSpPr>
            <a:spLocks noGrp="1"/>
          </p:cNvSpPr>
          <p:nvPr>
            <p:ph type="dt" sz="half" idx="10"/>
          </p:nvPr>
        </p:nvSpPr>
        <p:spPr/>
        <p:txBody>
          <a:bodyPr/>
          <a:lstStyle/>
          <a:p>
            <a:fld id="{5A914A95-566B-41B5-A0B3-D1713762AECA}" type="datetimeFigureOut">
              <a:rPr lang="en-US" smtClean="0"/>
              <a:t>10-Jun-21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932478-11E6-423F-83BE-7AB645876AEB}" type="slidenum">
              <a:rPr lang="en-US" smtClean="0"/>
              <a:t>‹#›</a:t>
            </a:fld>
            <a:endParaRPr lang="en-US"/>
          </a:p>
        </p:txBody>
      </p:sp>
    </p:spTree>
    <p:extLst>
      <p:ext uri="{BB962C8B-B14F-4D97-AF65-F5344CB8AC3E}">
        <p14:creationId xmlns:p14="http://schemas.microsoft.com/office/powerpoint/2010/main" val="6836455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en-US"/>
              <a:t>Click to edit Master title style</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en-US"/>
              <a:t>Click icon to add picture</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en-US"/>
              <a:t>Click to edit Master text styles</a:t>
            </a:r>
          </a:p>
        </p:txBody>
      </p:sp>
      <p:sp>
        <p:nvSpPr>
          <p:cNvPr id="5" name="Date Placeholder 4"/>
          <p:cNvSpPr>
            <a:spLocks noGrp="1"/>
          </p:cNvSpPr>
          <p:nvPr>
            <p:ph type="dt" sz="half" idx="10"/>
          </p:nvPr>
        </p:nvSpPr>
        <p:spPr/>
        <p:txBody>
          <a:bodyPr/>
          <a:lstStyle/>
          <a:p>
            <a:fld id="{5A914A95-566B-41B5-A0B3-D1713762AECA}" type="datetimeFigureOut">
              <a:rPr lang="en-US" smtClean="0"/>
              <a:t>10-Jun-21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932478-11E6-423F-83BE-7AB645876AEB}" type="slidenum">
              <a:rPr lang="en-US" smtClean="0"/>
              <a:t>‹#›</a:t>
            </a:fld>
            <a:endParaRPr lang="en-US"/>
          </a:p>
        </p:txBody>
      </p:sp>
    </p:spTree>
    <p:extLst>
      <p:ext uri="{BB962C8B-B14F-4D97-AF65-F5344CB8AC3E}">
        <p14:creationId xmlns:p14="http://schemas.microsoft.com/office/powerpoint/2010/main" val="30279100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5A914A95-566B-41B5-A0B3-D1713762AECA}" type="datetimeFigureOut">
              <a:rPr lang="en-US" smtClean="0"/>
              <a:t>10-Jun-21</a:t>
            </a:fld>
            <a:endParaRPr lang="en-US"/>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46932478-11E6-423F-83BE-7AB645876AEB}" type="slidenum">
              <a:rPr lang="en-US" smtClean="0"/>
              <a:t>‹#›</a:t>
            </a:fld>
            <a:endParaRPr lang="en-US"/>
          </a:p>
        </p:txBody>
      </p:sp>
    </p:spTree>
    <p:extLst>
      <p:ext uri="{BB962C8B-B14F-4D97-AF65-F5344CB8AC3E}">
        <p14:creationId xmlns:p14="http://schemas.microsoft.com/office/powerpoint/2010/main" val="412898337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55934" rtl="0" eaLnBrk="1" latinLnBrk="0" hangingPunct="1">
        <a:lnSpc>
          <a:spcPct val="90000"/>
        </a:lnSpc>
        <a:spcBef>
          <a:spcPct val="0"/>
        </a:spcBef>
        <a:buNone/>
        <a:defRPr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92568F13-ECD9-403F-AD56-7C8BE5EA6957}"/>
              </a:ext>
            </a:extLst>
          </p:cNvPr>
          <p:cNvPicPr>
            <a:picLocks noChangeAspect="1"/>
          </p:cNvPicPr>
          <p:nvPr/>
        </p:nvPicPr>
        <p:blipFill rotWithShape="1">
          <a:blip r:embed="rId2">
            <a:extLst>
              <a:ext uri="{28A0092B-C50C-407E-A947-70E740481C1C}">
                <a14:useLocalDpi xmlns:a14="http://schemas.microsoft.com/office/drawing/2010/main" val="0"/>
              </a:ext>
            </a:extLst>
          </a:blip>
          <a:srcRect t="23150"/>
          <a:stretch/>
        </p:blipFill>
        <p:spPr>
          <a:xfrm>
            <a:off x="-6665" y="-534598"/>
            <a:ext cx="7566339" cy="3878546"/>
          </a:xfrm>
          <a:prstGeom prst="rect">
            <a:avLst/>
          </a:prstGeom>
        </p:spPr>
      </p:pic>
      <p:sp>
        <p:nvSpPr>
          <p:cNvPr id="47" name="Rectangle 46">
            <a:extLst>
              <a:ext uri="{FF2B5EF4-FFF2-40B4-BE49-F238E27FC236}">
                <a16:creationId xmlns:a16="http://schemas.microsoft.com/office/drawing/2014/main" id="{DE7F10EB-EAC3-4786-80BA-F97DBFE991A2}"/>
              </a:ext>
            </a:extLst>
          </p:cNvPr>
          <p:cNvSpPr/>
          <p:nvPr/>
        </p:nvSpPr>
        <p:spPr>
          <a:xfrm flipH="1">
            <a:off x="6850855" y="3695618"/>
            <a:ext cx="708819" cy="373922"/>
          </a:xfrm>
          <a:prstGeom prst="rect">
            <a:avLst/>
          </a:prstGeom>
          <a:solidFill>
            <a:srgbClr val="5E56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2">
            <a:extLst>
              <a:ext uri="{FF2B5EF4-FFF2-40B4-BE49-F238E27FC236}">
                <a16:creationId xmlns:a16="http://schemas.microsoft.com/office/drawing/2014/main" id="{118B7584-2A06-42FB-A1EC-1E26BC08C711}"/>
              </a:ext>
            </a:extLst>
          </p:cNvPr>
          <p:cNvSpPr/>
          <p:nvPr/>
        </p:nvSpPr>
        <p:spPr>
          <a:xfrm>
            <a:off x="5482508" y="0"/>
            <a:ext cx="1523091" cy="551329"/>
          </a:xfrm>
          <a:prstGeom prst="rect">
            <a:avLst/>
          </a:prstGeom>
          <a:solidFill>
            <a:srgbClr val="00AB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latin typeface="PF Premier Text" panose="02000506090000020004" pitchFamily="50" charset="0"/>
                <a:cs typeface="Segoe UI Semilight" panose="020B0402040204020203" pitchFamily="34" charset="0"/>
              </a:rPr>
              <a:t>CASE STUDY</a:t>
            </a:r>
            <a:endParaRPr lang="en-US" sz="2400" dirty="0">
              <a:latin typeface="PF Premier Text" panose="02000506090000020004" pitchFamily="50" charset="0"/>
              <a:cs typeface="Segoe UI Semilight" panose="020B0402040204020203" pitchFamily="34" charset="0"/>
            </a:endParaRPr>
          </a:p>
        </p:txBody>
      </p:sp>
      <p:sp>
        <p:nvSpPr>
          <p:cNvPr id="42" name="Rectangle 41">
            <a:extLst>
              <a:ext uri="{FF2B5EF4-FFF2-40B4-BE49-F238E27FC236}">
                <a16:creationId xmlns:a16="http://schemas.microsoft.com/office/drawing/2014/main" id="{0F6228DD-0529-44CC-96F3-9D81D8C70DE8}"/>
              </a:ext>
            </a:extLst>
          </p:cNvPr>
          <p:cNvSpPr/>
          <p:nvPr/>
        </p:nvSpPr>
        <p:spPr>
          <a:xfrm>
            <a:off x="5689437" y="3695621"/>
            <a:ext cx="1308284" cy="373924"/>
          </a:xfrm>
          <a:prstGeom prst="rect">
            <a:avLst/>
          </a:prstGeom>
          <a:solidFill>
            <a:srgbClr val="00AB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3C605E46-6374-4CBC-879F-81809498DF75}"/>
              </a:ext>
            </a:extLst>
          </p:cNvPr>
          <p:cNvSpPr txBox="1"/>
          <p:nvPr/>
        </p:nvSpPr>
        <p:spPr>
          <a:xfrm>
            <a:off x="5671123" y="3710257"/>
            <a:ext cx="1062317" cy="369332"/>
          </a:xfrm>
          <a:prstGeom prst="rect">
            <a:avLst/>
          </a:prstGeom>
          <a:noFill/>
        </p:spPr>
        <p:txBody>
          <a:bodyPr wrap="square" rtlCol="0">
            <a:spAutoFit/>
          </a:bodyPr>
          <a:lstStyle/>
          <a:p>
            <a:r>
              <a:rPr lang="en-US" dirty="0">
                <a:solidFill>
                  <a:schemeClr val="bg1"/>
                </a:solidFill>
                <a:latin typeface="PF Premier Text" panose="02000506090000020004" pitchFamily="50" charset="0"/>
              </a:rPr>
              <a:t>Finance</a:t>
            </a:r>
          </a:p>
        </p:txBody>
      </p:sp>
      <p:sp>
        <p:nvSpPr>
          <p:cNvPr id="45" name="TextBox 7">
            <a:extLst>
              <a:ext uri="{FF2B5EF4-FFF2-40B4-BE49-F238E27FC236}">
                <a16:creationId xmlns:a16="http://schemas.microsoft.com/office/drawing/2014/main" id="{7DB97AE5-E45C-4723-A512-0AEBA5081220}"/>
              </a:ext>
            </a:extLst>
          </p:cNvPr>
          <p:cNvSpPr txBox="1"/>
          <p:nvPr/>
        </p:nvSpPr>
        <p:spPr>
          <a:xfrm>
            <a:off x="81934" y="6035725"/>
            <a:ext cx="2069083" cy="369332"/>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square" rtlCol="0">
            <a:spAutoFit/>
          </a:bodyPr>
          <a:lstStyle/>
          <a:p>
            <a:pPr algn="r">
              <a:spcAft>
                <a:spcPts val="0"/>
              </a:spcAft>
            </a:pPr>
            <a:r>
              <a:rPr lang="en-US" dirty="0">
                <a:solidFill>
                  <a:srgbClr val="5E5652"/>
                </a:solidFill>
                <a:latin typeface="PF Premier Text Light" panose="02000406060000020004" pitchFamily="50" charset="0"/>
                <a:ea typeface="Times New Roman" panose="02020603050405020304" pitchFamily="18" charset="0"/>
              </a:rPr>
              <a:t>BY THE NUMBERS</a:t>
            </a:r>
            <a:endParaRPr lang="el-GR" dirty="0">
              <a:solidFill>
                <a:srgbClr val="5E5652"/>
              </a:solidFill>
              <a:effectLst/>
              <a:latin typeface="PF Premier Text Light" panose="02000406060000020004" pitchFamily="50" charset="0"/>
              <a:ea typeface="Times New Roman" panose="02020603050405020304" pitchFamily="18" charset="0"/>
            </a:endParaRPr>
          </a:p>
        </p:txBody>
      </p:sp>
      <p:sp>
        <p:nvSpPr>
          <p:cNvPr id="51" name="TextBox 7">
            <a:extLst>
              <a:ext uri="{FF2B5EF4-FFF2-40B4-BE49-F238E27FC236}">
                <a16:creationId xmlns:a16="http://schemas.microsoft.com/office/drawing/2014/main" id="{6D931B43-3307-4486-B1AE-F1B5AC48AD41}"/>
              </a:ext>
            </a:extLst>
          </p:cNvPr>
          <p:cNvSpPr txBox="1"/>
          <p:nvPr/>
        </p:nvSpPr>
        <p:spPr>
          <a:xfrm>
            <a:off x="344717" y="4203437"/>
            <a:ext cx="4824759" cy="892552"/>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square" rtlCol="0">
            <a:spAutoFit/>
          </a:bodyPr>
          <a:lstStyle/>
          <a:p>
            <a:pPr>
              <a:spcAft>
                <a:spcPts val="0"/>
              </a:spcAft>
            </a:pPr>
            <a:r>
              <a:rPr lang="en-US" sz="2600" dirty="0">
                <a:solidFill>
                  <a:srgbClr val="00ABCE"/>
                </a:solidFill>
                <a:latin typeface="PF Premier Text" panose="02000506090000020004" pitchFamily="50" charset="0"/>
                <a:ea typeface="Times New Roman" panose="02020603050405020304" pitchFamily="18" charset="0"/>
              </a:rPr>
              <a:t>Preventing financial crime with compliance solution </a:t>
            </a:r>
            <a:endParaRPr lang="el-GR" sz="2600" dirty="0">
              <a:solidFill>
                <a:srgbClr val="00ABCE"/>
              </a:solidFill>
              <a:effectLst/>
              <a:latin typeface="PF Premier Text" panose="02000506090000020004" pitchFamily="50" charset="0"/>
              <a:ea typeface="Times New Roman" panose="02020603050405020304" pitchFamily="18" charset="0"/>
            </a:endParaRPr>
          </a:p>
        </p:txBody>
      </p:sp>
      <p:sp>
        <p:nvSpPr>
          <p:cNvPr id="52" name="TextBox 7">
            <a:extLst>
              <a:ext uri="{FF2B5EF4-FFF2-40B4-BE49-F238E27FC236}">
                <a16:creationId xmlns:a16="http://schemas.microsoft.com/office/drawing/2014/main" id="{E716BBB3-D641-42B4-93CF-79874F8822F7}"/>
              </a:ext>
            </a:extLst>
          </p:cNvPr>
          <p:cNvSpPr txBox="1"/>
          <p:nvPr/>
        </p:nvSpPr>
        <p:spPr>
          <a:xfrm>
            <a:off x="2565400" y="5703191"/>
            <a:ext cx="2391946" cy="369332"/>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square" rtlCol="0">
            <a:spAutoFit/>
          </a:bodyPr>
          <a:lstStyle/>
          <a:p>
            <a:pPr>
              <a:spcAft>
                <a:spcPts val="0"/>
              </a:spcAft>
            </a:pPr>
            <a:r>
              <a:rPr lang="en-US" b="1" dirty="0">
                <a:solidFill>
                  <a:srgbClr val="5E5652"/>
                </a:solidFill>
                <a:latin typeface="PF Premier Text" panose="02000506090000020004" pitchFamily="50" charset="0"/>
                <a:ea typeface="Times New Roman" panose="02020603050405020304" pitchFamily="18" charset="0"/>
              </a:rPr>
              <a:t>THE CUSTOMER</a:t>
            </a:r>
            <a:endParaRPr lang="el-GR" b="1" dirty="0">
              <a:solidFill>
                <a:srgbClr val="5E5652"/>
              </a:solidFill>
              <a:effectLst/>
              <a:latin typeface="PF Premier Text" panose="02000506090000020004" pitchFamily="50" charset="0"/>
              <a:ea typeface="Times New Roman" panose="02020603050405020304" pitchFamily="18" charset="0"/>
            </a:endParaRPr>
          </a:p>
        </p:txBody>
      </p:sp>
      <p:sp>
        <p:nvSpPr>
          <p:cNvPr id="53" name="TextBox 7">
            <a:extLst>
              <a:ext uri="{FF2B5EF4-FFF2-40B4-BE49-F238E27FC236}">
                <a16:creationId xmlns:a16="http://schemas.microsoft.com/office/drawing/2014/main" id="{4FCEFCCD-2008-4E75-AB77-FEFC887F5D6D}"/>
              </a:ext>
            </a:extLst>
          </p:cNvPr>
          <p:cNvSpPr txBox="1"/>
          <p:nvPr/>
        </p:nvSpPr>
        <p:spPr>
          <a:xfrm>
            <a:off x="2565400" y="6078100"/>
            <a:ext cx="4757738" cy="1538883"/>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square" rtlCol="0">
            <a:spAutoFit/>
          </a:bodyPr>
          <a:lstStyle/>
          <a:p>
            <a:pPr>
              <a:spcAft>
                <a:spcPts val="600"/>
              </a:spcAft>
            </a:pPr>
            <a:r>
              <a:rPr lang="en-US" sz="1200" dirty="0">
                <a:solidFill>
                  <a:srgbClr val="00ABCE"/>
                </a:solidFill>
                <a:latin typeface="PF Premier Text Light" panose="02000406060000020004" pitchFamily="50" charset="0"/>
                <a:ea typeface="Times New Roman" panose="02020603050405020304" pitchFamily="18" charset="0"/>
              </a:rPr>
              <a:t>Banka </a:t>
            </a:r>
            <a:r>
              <a:rPr lang="en-US" sz="1200" dirty="0" err="1">
                <a:solidFill>
                  <a:srgbClr val="00ABCE"/>
                </a:solidFill>
                <a:latin typeface="PF Premier Text Light" panose="02000406060000020004" pitchFamily="50" charset="0"/>
                <a:ea typeface="Times New Roman" panose="02020603050405020304" pitchFamily="18" charset="0"/>
              </a:rPr>
              <a:t>Kombëtare</a:t>
            </a:r>
            <a:r>
              <a:rPr lang="en-US" sz="1200" dirty="0">
                <a:solidFill>
                  <a:srgbClr val="00ABCE"/>
                </a:solidFill>
                <a:latin typeface="PF Premier Text Light" panose="02000406060000020004" pitchFamily="50" charset="0"/>
                <a:ea typeface="Times New Roman" panose="02020603050405020304" pitchFamily="18" charset="0"/>
              </a:rPr>
              <a:t> </a:t>
            </a:r>
            <a:r>
              <a:rPr lang="en-US" sz="1200" dirty="0" err="1">
                <a:solidFill>
                  <a:srgbClr val="00ABCE"/>
                </a:solidFill>
                <a:latin typeface="PF Premier Text Light" panose="02000406060000020004" pitchFamily="50" charset="0"/>
                <a:ea typeface="Times New Roman" panose="02020603050405020304" pitchFamily="18" charset="0"/>
              </a:rPr>
              <a:t>Tregtare</a:t>
            </a:r>
            <a:r>
              <a:rPr lang="en-US" sz="1200" dirty="0">
                <a:solidFill>
                  <a:srgbClr val="00ABCE"/>
                </a:solidFill>
                <a:latin typeface="PF Premier Text Light" panose="02000406060000020004" pitchFamily="50" charset="0"/>
                <a:ea typeface="Times New Roman" panose="02020603050405020304" pitchFamily="18" charset="0"/>
              </a:rPr>
              <a:t> – BKT – is the largest and oldest operating commercial bank in Albania</a:t>
            </a:r>
          </a:p>
          <a:p>
            <a:pPr>
              <a:spcAft>
                <a:spcPts val="600"/>
              </a:spcAft>
            </a:pPr>
            <a:r>
              <a:rPr lang="en-US" sz="1200" dirty="0">
                <a:solidFill>
                  <a:srgbClr val="5E5652"/>
                </a:solidFill>
                <a:latin typeface="PF Premier Text Light" panose="02000406060000020004" pitchFamily="50" charset="0"/>
                <a:ea typeface="Times New Roman" panose="02020603050405020304" pitchFamily="18" charset="0"/>
              </a:rPr>
              <a:t>The first branch of Banka </a:t>
            </a:r>
            <a:r>
              <a:rPr lang="en-US" sz="1200" dirty="0" err="1">
                <a:solidFill>
                  <a:srgbClr val="5E5652"/>
                </a:solidFill>
                <a:latin typeface="PF Premier Text Light" panose="02000406060000020004" pitchFamily="50" charset="0"/>
                <a:ea typeface="Times New Roman" panose="02020603050405020304" pitchFamily="18" charset="0"/>
              </a:rPr>
              <a:t>Kombëtare</a:t>
            </a:r>
            <a:r>
              <a:rPr lang="en-US" sz="1200" dirty="0">
                <a:solidFill>
                  <a:srgbClr val="5E5652"/>
                </a:solidFill>
                <a:latin typeface="PF Premier Text Light" panose="02000406060000020004" pitchFamily="50" charset="0"/>
                <a:ea typeface="Times New Roman" panose="02020603050405020304" pitchFamily="18" charset="0"/>
              </a:rPr>
              <a:t> </a:t>
            </a:r>
            <a:r>
              <a:rPr lang="en-US" sz="1200" dirty="0" err="1">
                <a:solidFill>
                  <a:srgbClr val="5E5652"/>
                </a:solidFill>
                <a:latin typeface="PF Premier Text Light" panose="02000406060000020004" pitchFamily="50" charset="0"/>
                <a:ea typeface="Times New Roman" panose="02020603050405020304" pitchFamily="18" charset="0"/>
              </a:rPr>
              <a:t>Tregtare</a:t>
            </a:r>
            <a:r>
              <a:rPr lang="en-US" sz="1200" dirty="0">
                <a:solidFill>
                  <a:srgbClr val="5E5652"/>
                </a:solidFill>
                <a:latin typeface="PF Premier Text Light" panose="02000406060000020004" pitchFamily="50" charset="0"/>
                <a:ea typeface="Times New Roman" panose="02020603050405020304" pitchFamily="18" charset="0"/>
              </a:rPr>
              <a:t> was established in </a:t>
            </a:r>
            <a:r>
              <a:rPr lang="en-US" sz="1200" dirty="0" err="1">
                <a:solidFill>
                  <a:srgbClr val="5E5652"/>
                </a:solidFill>
                <a:latin typeface="PF Premier Text Light" panose="02000406060000020004" pitchFamily="50" charset="0"/>
                <a:ea typeface="Times New Roman" panose="02020603050405020304" pitchFamily="18" charset="0"/>
              </a:rPr>
              <a:t>Durrës</a:t>
            </a:r>
            <a:r>
              <a:rPr lang="en-US" sz="1200" dirty="0">
                <a:solidFill>
                  <a:srgbClr val="5E5652"/>
                </a:solidFill>
                <a:latin typeface="PF Premier Text Light" panose="02000406060000020004" pitchFamily="50" charset="0"/>
                <a:ea typeface="Times New Roman" panose="02020603050405020304" pitchFamily="18" charset="0"/>
              </a:rPr>
              <a:t> on 29 November 1925, in the historical building where today's BKT </a:t>
            </a:r>
            <a:r>
              <a:rPr lang="en-US" sz="1200" dirty="0" err="1">
                <a:solidFill>
                  <a:srgbClr val="5E5652"/>
                </a:solidFill>
                <a:latin typeface="PF Premier Text Light" panose="02000406060000020004" pitchFamily="50" charset="0"/>
                <a:ea typeface="Times New Roman" panose="02020603050405020304" pitchFamily="18" charset="0"/>
              </a:rPr>
              <a:t>Durrës</a:t>
            </a:r>
            <a:r>
              <a:rPr lang="en-US" sz="1200" dirty="0">
                <a:solidFill>
                  <a:srgbClr val="5E5652"/>
                </a:solidFill>
                <a:latin typeface="PF Premier Text Light" panose="02000406060000020004" pitchFamily="50" charset="0"/>
                <a:ea typeface="Times New Roman" panose="02020603050405020304" pitchFamily="18" charset="0"/>
              </a:rPr>
              <a:t> Branch is situated, representing the oldest Albanian financial institution in the country.</a:t>
            </a:r>
          </a:p>
          <a:p>
            <a:pPr>
              <a:spcAft>
                <a:spcPts val="600"/>
              </a:spcAft>
            </a:pPr>
            <a:r>
              <a:rPr lang="en-US" sz="1200" dirty="0">
                <a:solidFill>
                  <a:srgbClr val="5E5652"/>
                </a:solidFill>
                <a:latin typeface="PF Premier Text Light" panose="02000406060000020004" pitchFamily="50" charset="0"/>
                <a:ea typeface="Times New Roman" panose="02020603050405020304" pitchFamily="18" charset="0"/>
              </a:rPr>
              <a:t>Today, BKT is the largest bank in Albania. The bank operates both in Albania and Kosovo, maintaining 67 and 26 branches respectively and a large customer base. </a:t>
            </a:r>
          </a:p>
        </p:txBody>
      </p:sp>
      <p:sp>
        <p:nvSpPr>
          <p:cNvPr id="54" name="TextBox 7">
            <a:extLst>
              <a:ext uri="{FF2B5EF4-FFF2-40B4-BE49-F238E27FC236}">
                <a16:creationId xmlns:a16="http://schemas.microsoft.com/office/drawing/2014/main" id="{6BE0E236-DB36-40D4-89B7-9A4B4446BCA5}"/>
              </a:ext>
            </a:extLst>
          </p:cNvPr>
          <p:cNvSpPr txBox="1"/>
          <p:nvPr/>
        </p:nvSpPr>
        <p:spPr>
          <a:xfrm>
            <a:off x="2565400" y="7829355"/>
            <a:ext cx="2391946" cy="369332"/>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square" rtlCol="0">
            <a:spAutoFit/>
          </a:bodyPr>
          <a:lstStyle/>
          <a:p>
            <a:pPr>
              <a:spcAft>
                <a:spcPts val="0"/>
              </a:spcAft>
            </a:pPr>
            <a:r>
              <a:rPr lang="en-US" b="1" dirty="0">
                <a:solidFill>
                  <a:srgbClr val="5E5652"/>
                </a:solidFill>
                <a:latin typeface="PF Premier Text" panose="02000506090000020004" pitchFamily="50" charset="0"/>
                <a:ea typeface="Times New Roman" panose="02020603050405020304" pitchFamily="18" charset="0"/>
              </a:rPr>
              <a:t>THE CHALLENGE</a:t>
            </a:r>
            <a:endParaRPr lang="el-GR" b="1" dirty="0">
              <a:solidFill>
                <a:srgbClr val="5E5652"/>
              </a:solidFill>
              <a:effectLst/>
              <a:latin typeface="PF Premier Text" panose="02000506090000020004" pitchFamily="50" charset="0"/>
              <a:ea typeface="Times New Roman" panose="02020603050405020304" pitchFamily="18" charset="0"/>
            </a:endParaRPr>
          </a:p>
        </p:txBody>
      </p:sp>
      <p:sp>
        <p:nvSpPr>
          <p:cNvPr id="55" name="TextBox 7">
            <a:extLst>
              <a:ext uri="{FF2B5EF4-FFF2-40B4-BE49-F238E27FC236}">
                <a16:creationId xmlns:a16="http://schemas.microsoft.com/office/drawing/2014/main" id="{94DFA9D2-77CE-4530-9A9E-C24E6CD76186}"/>
              </a:ext>
            </a:extLst>
          </p:cNvPr>
          <p:cNvSpPr txBox="1"/>
          <p:nvPr/>
        </p:nvSpPr>
        <p:spPr>
          <a:xfrm>
            <a:off x="2565400" y="8198687"/>
            <a:ext cx="4757738" cy="2092881"/>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square" rtlCol="0">
            <a:spAutoFit/>
          </a:bodyPr>
          <a:lstStyle/>
          <a:p>
            <a:pPr>
              <a:spcAft>
                <a:spcPts val="600"/>
              </a:spcAft>
            </a:pPr>
            <a:r>
              <a:rPr lang="en-US" sz="1200" dirty="0">
                <a:solidFill>
                  <a:srgbClr val="00ABCE"/>
                </a:solidFill>
                <a:latin typeface="PF Premier Text Light" panose="02000406060000020004" pitchFamily="50" charset="0"/>
                <a:ea typeface="Times New Roman" panose="02020603050405020304" pitchFamily="18" charset="0"/>
              </a:rPr>
              <a:t>Setting up a secure and reliable system against money laundering and financing of terrorism</a:t>
            </a:r>
          </a:p>
          <a:p>
            <a:pPr>
              <a:spcAft>
                <a:spcPts val="600"/>
              </a:spcAft>
            </a:pPr>
            <a:r>
              <a:rPr lang="en-US" sz="1200" dirty="0">
                <a:solidFill>
                  <a:srgbClr val="5E5652"/>
                </a:solidFill>
                <a:latin typeface="PF Premier Text Light" panose="02000406060000020004" pitchFamily="50" charset="0"/>
                <a:ea typeface="Times New Roman" panose="02020603050405020304" pitchFamily="18" charset="0"/>
              </a:rPr>
              <a:t>Money laundering and the financing of international terrorism pose a major threat for all banks. Thus, they need to fulfill their compliance obligations, avoid reputational damages, and live up to their own ethical standards. </a:t>
            </a:r>
          </a:p>
          <a:p>
            <a:pPr>
              <a:spcAft>
                <a:spcPts val="600"/>
              </a:spcAft>
            </a:pPr>
            <a:r>
              <a:rPr lang="en-US" sz="1200" dirty="0">
                <a:solidFill>
                  <a:srgbClr val="5E5652"/>
                </a:solidFill>
                <a:latin typeface="PF Premier Text Light" panose="02000406060000020004" pitchFamily="50" charset="0"/>
                <a:ea typeface="Times New Roman" panose="02020603050405020304" pitchFamily="18" charset="0"/>
              </a:rPr>
              <a:t>BKT, in order to comply with the established laws and regulations against money laundering and terrorist financing risks, to protect its reputation and avoid being a victim of fraud or illegal activities, has been looking for smart compliance solutions to connect risk analysis, monitoring and management systems, increasing transparency and efficiency of the compliance process throughout the organization.</a:t>
            </a:r>
          </a:p>
        </p:txBody>
      </p:sp>
      <p:cxnSp>
        <p:nvCxnSpPr>
          <p:cNvPr id="58" name="Straight Connector 57">
            <a:extLst>
              <a:ext uri="{FF2B5EF4-FFF2-40B4-BE49-F238E27FC236}">
                <a16:creationId xmlns:a16="http://schemas.microsoft.com/office/drawing/2014/main" id="{965EB197-EA25-4759-B3E9-A21DD969AAFC}"/>
              </a:ext>
            </a:extLst>
          </p:cNvPr>
          <p:cNvCxnSpPr/>
          <p:nvPr/>
        </p:nvCxnSpPr>
        <p:spPr>
          <a:xfrm flipH="1">
            <a:off x="-6505" y="6430414"/>
            <a:ext cx="2069083" cy="0"/>
          </a:xfrm>
          <a:prstGeom prst="line">
            <a:avLst/>
          </a:prstGeom>
          <a:ln w="19050">
            <a:solidFill>
              <a:srgbClr val="00ABCE"/>
            </a:solidFill>
          </a:ln>
        </p:spPr>
        <p:style>
          <a:lnRef idx="1">
            <a:schemeClr val="accent1"/>
          </a:lnRef>
          <a:fillRef idx="0">
            <a:schemeClr val="accent1"/>
          </a:fillRef>
          <a:effectRef idx="0">
            <a:schemeClr val="accent1"/>
          </a:effectRef>
          <a:fontRef idx="minor">
            <a:schemeClr val="tx1"/>
          </a:fontRef>
        </p:style>
      </p:cxnSp>
      <p:sp>
        <p:nvSpPr>
          <p:cNvPr id="59" name="TextBox 7">
            <a:extLst>
              <a:ext uri="{FF2B5EF4-FFF2-40B4-BE49-F238E27FC236}">
                <a16:creationId xmlns:a16="http://schemas.microsoft.com/office/drawing/2014/main" id="{E62197D9-7264-4277-BE64-CCD255A9B82B}"/>
              </a:ext>
            </a:extLst>
          </p:cNvPr>
          <p:cNvSpPr txBox="1"/>
          <p:nvPr/>
        </p:nvSpPr>
        <p:spPr>
          <a:xfrm>
            <a:off x="81934" y="6453910"/>
            <a:ext cx="2069083" cy="861774"/>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square" rtlCol="0">
            <a:spAutoFit/>
          </a:bodyPr>
          <a:lstStyle/>
          <a:p>
            <a:pPr algn="r">
              <a:spcAft>
                <a:spcPts val="0"/>
              </a:spcAft>
            </a:pPr>
            <a:r>
              <a:rPr lang="en-US" sz="3600" dirty="0">
                <a:solidFill>
                  <a:srgbClr val="00ABCE"/>
                </a:solidFill>
                <a:latin typeface="PF Premier Text" panose="02000506090000020004" pitchFamily="50" charset="0"/>
                <a:ea typeface="Times New Roman" panose="02020603050405020304" pitchFamily="18" charset="0"/>
              </a:rPr>
              <a:t>67</a:t>
            </a:r>
          </a:p>
          <a:p>
            <a:pPr algn="r">
              <a:spcAft>
                <a:spcPts val="0"/>
              </a:spcAft>
            </a:pPr>
            <a:r>
              <a:rPr lang="en-US" sz="1400" dirty="0">
                <a:solidFill>
                  <a:srgbClr val="5E5652"/>
                </a:solidFill>
                <a:effectLst/>
                <a:latin typeface="PF Premier Text Light" panose="02000406060000020004" pitchFamily="50" charset="0"/>
                <a:ea typeface="Times New Roman" panose="02020603050405020304" pitchFamily="18" charset="0"/>
              </a:rPr>
              <a:t>BANK BRANCHES IN ALBANIA</a:t>
            </a:r>
            <a:endParaRPr lang="el-GR" dirty="0">
              <a:solidFill>
                <a:srgbClr val="5E5652"/>
              </a:solidFill>
              <a:effectLst/>
              <a:latin typeface="PF Premier Text Light" panose="02000406060000020004" pitchFamily="50" charset="0"/>
              <a:ea typeface="Times New Roman" panose="02020603050405020304" pitchFamily="18" charset="0"/>
            </a:endParaRPr>
          </a:p>
        </p:txBody>
      </p:sp>
      <p:cxnSp>
        <p:nvCxnSpPr>
          <p:cNvPr id="60" name="Straight Connector 59">
            <a:extLst>
              <a:ext uri="{FF2B5EF4-FFF2-40B4-BE49-F238E27FC236}">
                <a16:creationId xmlns:a16="http://schemas.microsoft.com/office/drawing/2014/main" id="{1C294505-AAB4-4B67-B1FF-E4AFD16DB53E}"/>
              </a:ext>
            </a:extLst>
          </p:cNvPr>
          <p:cNvCxnSpPr/>
          <p:nvPr/>
        </p:nvCxnSpPr>
        <p:spPr>
          <a:xfrm flipH="1">
            <a:off x="-6505" y="7342902"/>
            <a:ext cx="2069083" cy="0"/>
          </a:xfrm>
          <a:prstGeom prst="line">
            <a:avLst/>
          </a:prstGeom>
          <a:ln w="19050">
            <a:solidFill>
              <a:srgbClr val="00ABCE"/>
            </a:solidFill>
          </a:ln>
        </p:spPr>
        <p:style>
          <a:lnRef idx="1">
            <a:schemeClr val="accent1"/>
          </a:lnRef>
          <a:fillRef idx="0">
            <a:schemeClr val="accent1"/>
          </a:fillRef>
          <a:effectRef idx="0">
            <a:schemeClr val="accent1"/>
          </a:effectRef>
          <a:fontRef idx="minor">
            <a:schemeClr val="tx1"/>
          </a:fontRef>
        </p:style>
      </p:cxnSp>
      <p:sp>
        <p:nvSpPr>
          <p:cNvPr id="61" name="TextBox 7">
            <a:extLst>
              <a:ext uri="{FF2B5EF4-FFF2-40B4-BE49-F238E27FC236}">
                <a16:creationId xmlns:a16="http://schemas.microsoft.com/office/drawing/2014/main" id="{C6B32ACC-2735-47E5-9AD2-875EF4BDB6B9}"/>
              </a:ext>
            </a:extLst>
          </p:cNvPr>
          <p:cNvSpPr txBox="1"/>
          <p:nvPr/>
        </p:nvSpPr>
        <p:spPr>
          <a:xfrm>
            <a:off x="81934" y="7366398"/>
            <a:ext cx="2069083" cy="861774"/>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square" rtlCol="0">
            <a:spAutoFit/>
          </a:bodyPr>
          <a:lstStyle/>
          <a:p>
            <a:pPr algn="r">
              <a:spcAft>
                <a:spcPts val="0"/>
              </a:spcAft>
            </a:pPr>
            <a:r>
              <a:rPr lang="en-US" sz="3600" dirty="0">
                <a:solidFill>
                  <a:srgbClr val="00ABCE"/>
                </a:solidFill>
                <a:latin typeface="PF Premier Text" panose="02000506090000020004" pitchFamily="50" charset="0"/>
                <a:ea typeface="Times New Roman" panose="02020603050405020304" pitchFamily="18" charset="0"/>
              </a:rPr>
              <a:t>26</a:t>
            </a:r>
          </a:p>
          <a:p>
            <a:pPr algn="r">
              <a:spcAft>
                <a:spcPts val="0"/>
              </a:spcAft>
            </a:pPr>
            <a:r>
              <a:rPr lang="en-US" sz="1400" dirty="0">
                <a:solidFill>
                  <a:srgbClr val="5E5652"/>
                </a:solidFill>
                <a:latin typeface="PF Premier Text Light" panose="02000406060000020004" pitchFamily="50" charset="0"/>
                <a:ea typeface="Times New Roman" panose="02020603050405020304" pitchFamily="18" charset="0"/>
              </a:rPr>
              <a:t>BANK BRANCHES IN KOSOVO</a:t>
            </a:r>
            <a:endParaRPr lang="el-GR" sz="1400" dirty="0">
              <a:solidFill>
                <a:srgbClr val="5E5652"/>
              </a:solidFill>
              <a:latin typeface="PF Premier Text Light" panose="02000406060000020004" pitchFamily="50" charset="0"/>
              <a:ea typeface="Times New Roman" panose="02020603050405020304" pitchFamily="18" charset="0"/>
            </a:endParaRPr>
          </a:p>
        </p:txBody>
      </p:sp>
      <p:cxnSp>
        <p:nvCxnSpPr>
          <p:cNvPr id="62" name="Straight Connector 61">
            <a:extLst>
              <a:ext uri="{FF2B5EF4-FFF2-40B4-BE49-F238E27FC236}">
                <a16:creationId xmlns:a16="http://schemas.microsoft.com/office/drawing/2014/main" id="{053DDFB4-C59C-4072-B96F-B9768D77E744}"/>
              </a:ext>
            </a:extLst>
          </p:cNvPr>
          <p:cNvCxnSpPr/>
          <p:nvPr/>
        </p:nvCxnSpPr>
        <p:spPr>
          <a:xfrm flipH="1">
            <a:off x="-6505" y="8255389"/>
            <a:ext cx="2069083" cy="0"/>
          </a:xfrm>
          <a:prstGeom prst="line">
            <a:avLst/>
          </a:prstGeom>
          <a:ln w="19050">
            <a:solidFill>
              <a:srgbClr val="00ABCE"/>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FB308938-2C47-4F8E-9145-A852DD8F0556}"/>
              </a:ext>
            </a:extLst>
          </p:cNvPr>
          <p:cNvCxnSpPr/>
          <p:nvPr/>
        </p:nvCxnSpPr>
        <p:spPr>
          <a:xfrm flipH="1">
            <a:off x="-6505" y="9332315"/>
            <a:ext cx="2069083" cy="0"/>
          </a:xfrm>
          <a:prstGeom prst="line">
            <a:avLst/>
          </a:prstGeom>
          <a:ln w="19050">
            <a:solidFill>
              <a:srgbClr val="00ABCE"/>
            </a:solidFill>
          </a:ln>
        </p:spPr>
        <p:style>
          <a:lnRef idx="1">
            <a:schemeClr val="accent1"/>
          </a:lnRef>
          <a:fillRef idx="0">
            <a:schemeClr val="accent1"/>
          </a:fillRef>
          <a:effectRef idx="0">
            <a:schemeClr val="accent1"/>
          </a:effectRef>
          <a:fontRef idx="minor">
            <a:schemeClr val="tx1"/>
          </a:fontRef>
        </p:style>
      </p:cxnSp>
      <p:sp>
        <p:nvSpPr>
          <p:cNvPr id="67" name="TextBox 7">
            <a:extLst>
              <a:ext uri="{FF2B5EF4-FFF2-40B4-BE49-F238E27FC236}">
                <a16:creationId xmlns:a16="http://schemas.microsoft.com/office/drawing/2014/main" id="{011AD46E-4E14-429D-BD03-8DA5375F442D}"/>
              </a:ext>
            </a:extLst>
          </p:cNvPr>
          <p:cNvSpPr txBox="1"/>
          <p:nvPr/>
        </p:nvSpPr>
        <p:spPr>
          <a:xfrm>
            <a:off x="0" y="8255136"/>
            <a:ext cx="2151017" cy="1077218"/>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square" rtlCol="0">
            <a:spAutoFit/>
          </a:bodyPr>
          <a:lstStyle/>
          <a:p>
            <a:pPr algn="r">
              <a:spcAft>
                <a:spcPts val="0"/>
              </a:spcAft>
            </a:pPr>
            <a:r>
              <a:rPr lang="en-US" sz="3600" dirty="0">
                <a:solidFill>
                  <a:srgbClr val="00ABCE"/>
                </a:solidFill>
                <a:latin typeface="PF Premier Text" panose="02000506090000020004" pitchFamily="50" charset="0"/>
                <a:ea typeface="Times New Roman" panose="02020603050405020304" pitchFamily="18" charset="0"/>
              </a:rPr>
              <a:t>3</a:t>
            </a:r>
          </a:p>
          <a:p>
            <a:pPr algn="r">
              <a:spcAft>
                <a:spcPts val="0"/>
              </a:spcAft>
            </a:pPr>
            <a:r>
              <a:rPr lang="en-US" sz="1400" dirty="0">
                <a:solidFill>
                  <a:srgbClr val="5E5652"/>
                </a:solidFill>
                <a:latin typeface="PF Premier Text Light" panose="02000406060000020004" pitchFamily="50" charset="0"/>
                <a:ea typeface="Times New Roman" panose="02020603050405020304" pitchFamily="18" charset="0"/>
              </a:rPr>
              <a:t>MODULES FROM THE </a:t>
            </a:r>
          </a:p>
          <a:p>
            <a:pPr algn="r">
              <a:spcAft>
                <a:spcPts val="0"/>
              </a:spcAft>
            </a:pPr>
            <a:r>
              <a:rPr lang="en-US" sz="1400" dirty="0">
                <a:solidFill>
                  <a:srgbClr val="5E5652"/>
                </a:solidFill>
                <a:latin typeface="PF Premier Text Light" panose="02000406060000020004" pitchFamily="50" charset="0"/>
                <a:ea typeface="Times New Roman" panose="02020603050405020304" pitchFamily="18" charset="0"/>
              </a:rPr>
              <a:t>SIRON PLATFORM</a:t>
            </a:r>
            <a:endParaRPr lang="el-GR" dirty="0">
              <a:solidFill>
                <a:srgbClr val="5E5652"/>
              </a:solidFill>
              <a:effectLst/>
              <a:latin typeface="PF Premier Text Light" panose="02000406060000020004" pitchFamily="50" charset="0"/>
              <a:ea typeface="Times New Roman" panose="02020603050405020304" pitchFamily="18" charset="0"/>
            </a:endParaRPr>
          </a:p>
        </p:txBody>
      </p:sp>
      <p:sp>
        <p:nvSpPr>
          <p:cNvPr id="17" name="Right Triangle 16">
            <a:extLst>
              <a:ext uri="{FF2B5EF4-FFF2-40B4-BE49-F238E27FC236}">
                <a16:creationId xmlns:a16="http://schemas.microsoft.com/office/drawing/2014/main" id="{254E947B-6FA0-414E-91BB-1037F00B74E2}"/>
              </a:ext>
            </a:extLst>
          </p:cNvPr>
          <p:cNvSpPr/>
          <p:nvPr/>
        </p:nvSpPr>
        <p:spPr>
          <a:xfrm flipH="1">
            <a:off x="6869133" y="3695616"/>
            <a:ext cx="136326" cy="373924"/>
          </a:xfrm>
          <a:prstGeom prst="rtTriangle">
            <a:avLst/>
          </a:prstGeom>
          <a:solidFill>
            <a:srgbClr val="5E56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Parallelogram 29">
            <a:extLst>
              <a:ext uri="{FF2B5EF4-FFF2-40B4-BE49-F238E27FC236}">
                <a16:creationId xmlns:a16="http://schemas.microsoft.com/office/drawing/2014/main" id="{AC13658D-D1B1-48DF-9E09-1AC18ED87BB5}"/>
              </a:ext>
            </a:extLst>
          </p:cNvPr>
          <p:cNvSpPr/>
          <p:nvPr/>
        </p:nvSpPr>
        <p:spPr>
          <a:xfrm>
            <a:off x="6787970" y="3649479"/>
            <a:ext cx="255925" cy="445277"/>
          </a:xfrm>
          <a:prstGeom prst="parallelogram">
            <a:avLst>
              <a:gd name="adj" fmla="val 64852"/>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1" name="Picture 30" descr="Banka Kombëtare Tregtare - Wikipedia">
            <a:extLst>
              <a:ext uri="{FF2B5EF4-FFF2-40B4-BE49-F238E27FC236}">
                <a16:creationId xmlns:a16="http://schemas.microsoft.com/office/drawing/2014/main" id="{98ABEE8A-EA96-44F2-B7E1-31447E10E3BC}"/>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689436" y="4288882"/>
            <a:ext cx="1654810" cy="815340"/>
          </a:xfrm>
          <a:prstGeom prst="rect">
            <a:avLst/>
          </a:prstGeom>
          <a:noFill/>
          <a:ln>
            <a:noFill/>
          </a:ln>
        </p:spPr>
      </p:pic>
      <p:sp>
        <p:nvSpPr>
          <p:cNvPr id="32" name="Parallelogram 31">
            <a:extLst>
              <a:ext uri="{FF2B5EF4-FFF2-40B4-BE49-F238E27FC236}">
                <a16:creationId xmlns:a16="http://schemas.microsoft.com/office/drawing/2014/main" id="{F896DA28-3F19-4F60-B994-AE48089B5E95}"/>
              </a:ext>
            </a:extLst>
          </p:cNvPr>
          <p:cNvSpPr/>
          <p:nvPr/>
        </p:nvSpPr>
        <p:spPr>
          <a:xfrm>
            <a:off x="-1773627" y="-534560"/>
            <a:ext cx="6133368" cy="3898486"/>
          </a:xfrm>
          <a:prstGeom prst="parallelogram">
            <a:avLst>
              <a:gd name="adj" fmla="val 42588"/>
            </a:avLst>
          </a:prstGeom>
          <a:solidFill>
            <a:srgbClr val="FFFFFF">
              <a:alpha val="5411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5" name="Picture 34" descr="Logo&#10;&#10;Description automatically generated">
            <a:extLst>
              <a:ext uri="{FF2B5EF4-FFF2-40B4-BE49-F238E27FC236}">
                <a16:creationId xmlns:a16="http://schemas.microsoft.com/office/drawing/2014/main" id="{16637103-54B9-4555-BB52-7285FBF7134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4716" y="203801"/>
            <a:ext cx="2491321" cy="1654736"/>
          </a:xfrm>
          <a:prstGeom prst="rect">
            <a:avLst/>
          </a:prstGeom>
        </p:spPr>
      </p:pic>
    </p:spTree>
    <p:extLst>
      <p:ext uri="{BB962C8B-B14F-4D97-AF65-F5344CB8AC3E}">
        <p14:creationId xmlns:p14="http://schemas.microsoft.com/office/powerpoint/2010/main" val="29211536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6D2EC508-427E-47CD-B2ED-A1AD91B2FCA7}"/>
              </a:ext>
            </a:extLst>
          </p:cNvPr>
          <p:cNvGrpSpPr/>
          <p:nvPr/>
        </p:nvGrpSpPr>
        <p:grpSpPr>
          <a:xfrm>
            <a:off x="0" y="9224757"/>
            <a:ext cx="7559675" cy="940431"/>
            <a:chOff x="0" y="9224757"/>
            <a:chExt cx="7559675" cy="940431"/>
          </a:xfrm>
        </p:grpSpPr>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r="462" b="39863"/>
            <a:stretch/>
          </p:blipFill>
          <p:spPr>
            <a:xfrm>
              <a:off x="0" y="9224757"/>
              <a:ext cx="7559675" cy="940431"/>
            </a:xfrm>
            <a:prstGeom prst="rect">
              <a:avLst/>
            </a:prstGeom>
          </p:spPr>
        </p:pic>
        <p:sp>
          <p:nvSpPr>
            <p:cNvPr id="3" name="Rectangle 2">
              <a:extLst>
                <a:ext uri="{FF2B5EF4-FFF2-40B4-BE49-F238E27FC236}">
                  <a16:creationId xmlns:a16="http://schemas.microsoft.com/office/drawing/2014/main" id="{4198B3DC-CEF3-4A6D-82B2-649E7E72A1A5}"/>
                </a:ext>
              </a:extLst>
            </p:cNvPr>
            <p:cNvSpPr/>
            <p:nvPr/>
          </p:nvSpPr>
          <p:spPr>
            <a:xfrm>
              <a:off x="5181600" y="9715500"/>
              <a:ext cx="1466850" cy="330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2" name="Rectangle 21">
            <a:extLst>
              <a:ext uri="{FF2B5EF4-FFF2-40B4-BE49-F238E27FC236}">
                <a16:creationId xmlns:a16="http://schemas.microsoft.com/office/drawing/2014/main" id="{E6CCF839-0A22-4200-BA2B-0A8FE3AEB81C}"/>
              </a:ext>
            </a:extLst>
          </p:cNvPr>
          <p:cNvSpPr/>
          <p:nvPr/>
        </p:nvSpPr>
        <p:spPr>
          <a:xfrm>
            <a:off x="0" y="0"/>
            <a:ext cx="7559675" cy="205740"/>
          </a:xfrm>
          <a:prstGeom prst="rect">
            <a:avLst/>
          </a:prstGeom>
          <a:solidFill>
            <a:srgbClr val="00AB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atin typeface="PF Premier Text" panose="02000506090000020004" pitchFamily="50" charset="0"/>
              <a:cs typeface="Segoe UI Semilight" panose="020B0402040204020203" pitchFamily="34" charset="0"/>
            </a:endParaRPr>
          </a:p>
        </p:txBody>
      </p:sp>
      <p:pic>
        <p:nvPicPr>
          <p:cNvPr id="23" name="Picture 22" descr="A close up of a sign&#10;&#10;Description automatically generated">
            <a:extLst>
              <a:ext uri="{FF2B5EF4-FFF2-40B4-BE49-F238E27FC236}">
                <a16:creationId xmlns:a16="http://schemas.microsoft.com/office/drawing/2014/main" id="{5AA25BA8-123C-4639-8FA1-0E7E35E3D3D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27258" y="190500"/>
            <a:ext cx="1824118" cy="1211580"/>
          </a:xfrm>
          <a:prstGeom prst="rect">
            <a:avLst/>
          </a:prstGeom>
        </p:spPr>
      </p:pic>
      <p:sp>
        <p:nvSpPr>
          <p:cNvPr id="24" name="Rectangle 23">
            <a:extLst>
              <a:ext uri="{FF2B5EF4-FFF2-40B4-BE49-F238E27FC236}">
                <a16:creationId xmlns:a16="http://schemas.microsoft.com/office/drawing/2014/main" id="{3B934564-A9AA-45E7-9CE6-7CA66BDE1955}"/>
              </a:ext>
            </a:extLst>
          </p:cNvPr>
          <p:cNvSpPr/>
          <p:nvPr/>
        </p:nvSpPr>
        <p:spPr>
          <a:xfrm>
            <a:off x="308300" y="474080"/>
            <a:ext cx="1556218" cy="373924"/>
          </a:xfrm>
          <a:prstGeom prst="rect">
            <a:avLst/>
          </a:prstGeom>
          <a:solidFill>
            <a:srgbClr val="00AB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A4B06972-EF2C-45ED-84A2-D16EEF4FF3C5}"/>
              </a:ext>
            </a:extLst>
          </p:cNvPr>
          <p:cNvSpPr/>
          <p:nvPr/>
        </p:nvSpPr>
        <p:spPr>
          <a:xfrm flipH="1">
            <a:off x="-2861" y="474079"/>
            <a:ext cx="418370" cy="373925"/>
          </a:xfrm>
          <a:prstGeom prst="rect">
            <a:avLst/>
          </a:prstGeom>
          <a:solidFill>
            <a:srgbClr val="5E56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extBox 27">
            <a:extLst>
              <a:ext uri="{FF2B5EF4-FFF2-40B4-BE49-F238E27FC236}">
                <a16:creationId xmlns:a16="http://schemas.microsoft.com/office/drawing/2014/main" id="{35522148-8F5E-47D1-B717-064FF22F8C4F}"/>
              </a:ext>
            </a:extLst>
          </p:cNvPr>
          <p:cNvSpPr txBox="1"/>
          <p:nvPr/>
        </p:nvSpPr>
        <p:spPr>
          <a:xfrm>
            <a:off x="1063750" y="494875"/>
            <a:ext cx="1062317" cy="369332"/>
          </a:xfrm>
          <a:prstGeom prst="rect">
            <a:avLst/>
          </a:prstGeom>
          <a:noFill/>
        </p:spPr>
        <p:txBody>
          <a:bodyPr wrap="square" rtlCol="0">
            <a:spAutoFit/>
          </a:bodyPr>
          <a:lstStyle/>
          <a:p>
            <a:r>
              <a:rPr lang="en-US" dirty="0">
                <a:solidFill>
                  <a:schemeClr val="bg1"/>
                </a:solidFill>
                <a:latin typeface="PF Premier Text" panose="02000506090000020004" pitchFamily="50" charset="0"/>
              </a:rPr>
              <a:t>Finance</a:t>
            </a:r>
          </a:p>
        </p:txBody>
      </p:sp>
      <p:sp>
        <p:nvSpPr>
          <p:cNvPr id="29" name="TextBox 7">
            <a:extLst>
              <a:ext uri="{FF2B5EF4-FFF2-40B4-BE49-F238E27FC236}">
                <a16:creationId xmlns:a16="http://schemas.microsoft.com/office/drawing/2014/main" id="{33845314-91EE-42D6-A470-CA7CEBCE8A4D}"/>
              </a:ext>
            </a:extLst>
          </p:cNvPr>
          <p:cNvSpPr txBox="1"/>
          <p:nvPr/>
        </p:nvSpPr>
        <p:spPr>
          <a:xfrm>
            <a:off x="322811" y="1116343"/>
            <a:ext cx="2509023" cy="369332"/>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square" rtlCol="0">
            <a:spAutoFit/>
          </a:bodyPr>
          <a:lstStyle/>
          <a:p>
            <a:pPr>
              <a:spcAft>
                <a:spcPts val="0"/>
              </a:spcAft>
            </a:pPr>
            <a:r>
              <a:rPr lang="en-US" b="1" dirty="0">
                <a:solidFill>
                  <a:srgbClr val="5E5652"/>
                </a:solidFill>
                <a:latin typeface="PF Premier Text" panose="02000506090000020004" pitchFamily="50" charset="0"/>
                <a:ea typeface="Times New Roman" panose="02020603050405020304" pitchFamily="18" charset="0"/>
              </a:rPr>
              <a:t>THE SOLUTION</a:t>
            </a:r>
            <a:endParaRPr lang="el-GR" b="1" dirty="0">
              <a:solidFill>
                <a:srgbClr val="5E5652"/>
              </a:solidFill>
              <a:effectLst/>
              <a:latin typeface="PF Premier Text" panose="02000506090000020004" pitchFamily="50" charset="0"/>
              <a:ea typeface="Times New Roman" panose="02020603050405020304" pitchFamily="18" charset="0"/>
            </a:endParaRPr>
          </a:p>
        </p:txBody>
      </p:sp>
      <p:sp>
        <p:nvSpPr>
          <p:cNvPr id="30" name="TextBox 7">
            <a:extLst>
              <a:ext uri="{FF2B5EF4-FFF2-40B4-BE49-F238E27FC236}">
                <a16:creationId xmlns:a16="http://schemas.microsoft.com/office/drawing/2014/main" id="{C1994045-B370-42A3-94BB-0A72DC76DC89}"/>
              </a:ext>
            </a:extLst>
          </p:cNvPr>
          <p:cNvSpPr txBox="1"/>
          <p:nvPr/>
        </p:nvSpPr>
        <p:spPr>
          <a:xfrm>
            <a:off x="322811" y="1491251"/>
            <a:ext cx="3896831" cy="4462760"/>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square" rtlCol="0">
            <a:spAutoFit/>
          </a:bodyPr>
          <a:lstStyle/>
          <a:p>
            <a:pPr>
              <a:spcAft>
                <a:spcPts val="600"/>
              </a:spcAft>
            </a:pPr>
            <a:r>
              <a:rPr lang="en-US" sz="1200" dirty="0">
                <a:solidFill>
                  <a:srgbClr val="00ABCE"/>
                </a:solidFill>
                <a:latin typeface="PF Premier Text Light" panose="02000406060000020004" pitchFamily="50" charset="0"/>
                <a:ea typeface="Times New Roman" panose="02020603050405020304" pitchFamily="18" charset="0"/>
              </a:rPr>
              <a:t>Our expertise and technical implementation of FICO TONBELLER’s compliance solutions</a:t>
            </a:r>
          </a:p>
          <a:p>
            <a:pPr>
              <a:spcAft>
                <a:spcPts val="600"/>
              </a:spcAft>
            </a:pPr>
            <a:r>
              <a:rPr lang="en-US" sz="1200" dirty="0">
                <a:solidFill>
                  <a:srgbClr val="5E5652"/>
                </a:solidFill>
                <a:latin typeface="PF Premier Text Light" panose="02000406060000020004" pitchFamily="50" charset="0"/>
              </a:rPr>
              <a:t>In order to face these challenges, BKT has decided to work with Printec in order to implement a set of compliance and anti-fraud solutions to prevent money laundering and financing of terrorism and provide secure business practices for its customers.</a:t>
            </a:r>
          </a:p>
          <a:p>
            <a:pPr>
              <a:spcAft>
                <a:spcPts val="600"/>
              </a:spcAft>
            </a:pPr>
            <a:r>
              <a:rPr lang="en-US" sz="1200" dirty="0">
                <a:solidFill>
                  <a:srgbClr val="5E5652"/>
                </a:solidFill>
                <a:latin typeface="PF Premier Text Light" panose="02000406060000020004" pitchFamily="50" charset="0"/>
              </a:rPr>
              <a:t>After careful evaluation and with our team’s support, BKT chose FICO TONBELLER’s </a:t>
            </a:r>
            <a:r>
              <a:rPr lang="en-US" sz="1200" dirty="0" err="1">
                <a:solidFill>
                  <a:srgbClr val="5E5652"/>
                </a:solidFill>
                <a:latin typeface="PF Premier Text Light" panose="02000406060000020004" pitchFamily="50" charset="0"/>
              </a:rPr>
              <a:t>Siron</a:t>
            </a:r>
            <a:r>
              <a:rPr lang="en-US" sz="1200" dirty="0">
                <a:solidFill>
                  <a:srgbClr val="5E5652"/>
                </a:solidFill>
                <a:latin typeface="PF Premier Text Light" panose="02000406060000020004" pitchFamily="50" charset="0"/>
              </a:rPr>
              <a:t> Suite; </a:t>
            </a:r>
            <a:r>
              <a:rPr lang="en-US" sz="1200" dirty="0" err="1">
                <a:solidFill>
                  <a:srgbClr val="5E5652"/>
                </a:solidFill>
                <a:latin typeface="PF Premier Text Light" panose="02000406060000020004" pitchFamily="50" charset="0"/>
              </a:rPr>
              <a:t>Siron</a:t>
            </a:r>
            <a:r>
              <a:rPr lang="en-US" sz="1200" dirty="0">
                <a:solidFill>
                  <a:srgbClr val="5E5652"/>
                </a:solidFill>
                <a:latin typeface="PF Premier Text Light" panose="02000406060000020004" pitchFamily="50" charset="0"/>
              </a:rPr>
              <a:t> AML, </a:t>
            </a:r>
            <a:r>
              <a:rPr lang="en-US" sz="1200" dirty="0" err="1">
                <a:solidFill>
                  <a:srgbClr val="5E5652"/>
                </a:solidFill>
                <a:latin typeface="PF Premier Text Light" panose="02000406060000020004" pitchFamily="50" charset="0"/>
              </a:rPr>
              <a:t>Siron</a:t>
            </a:r>
            <a:r>
              <a:rPr lang="en-US" sz="1200" dirty="0">
                <a:solidFill>
                  <a:srgbClr val="5E5652"/>
                </a:solidFill>
                <a:latin typeface="PF Premier Text Light" panose="02000406060000020004" pitchFamily="50" charset="0"/>
              </a:rPr>
              <a:t> KYC and </a:t>
            </a:r>
            <a:r>
              <a:rPr lang="en-US" sz="1200" dirty="0" err="1">
                <a:solidFill>
                  <a:srgbClr val="5E5652"/>
                </a:solidFill>
                <a:latin typeface="PF Premier Text Light" panose="02000406060000020004" pitchFamily="50" charset="0"/>
              </a:rPr>
              <a:t>Siron</a:t>
            </a:r>
            <a:r>
              <a:rPr lang="en-US" sz="1200" dirty="0">
                <a:solidFill>
                  <a:srgbClr val="5E5652"/>
                </a:solidFill>
                <a:latin typeface="PF Premier Text Light" panose="02000406060000020004" pitchFamily="50" charset="0"/>
              </a:rPr>
              <a:t> Embargo. The three systems operate in accordance with international best practices and ensure the bank operates in compliance with EU Directives and FATF recommendations.</a:t>
            </a:r>
          </a:p>
          <a:p>
            <a:pPr>
              <a:spcAft>
                <a:spcPts val="600"/>
              </a:spcAft>
            </a:pPr>
            <a:r>
              <a:rPr lang="en-US" sz="1200" dirty="0">
                <a:solidFill>
                  <a:srgbClr val="5E5652"/>
                </a:solidFill>
                <a:latin typeface="PF Premier Text Light" panose="02000406060000020004" pitchFamily="50" charset="0"/>
              </a:rPr>
              <a:t>We worked closely with FICO TONBELLER, BKT Albania and BKT Kosovo for the implementation and configuration of the software; the maintenance of the software has been entrusted to us.</a:t>
            </a:r>
          </a:p>
          <a:p>
            <a:pPr>
              <a:spcAft>
                <a:spcPts val="600"/>
              </a:spcAft>
            </a:pPr>
            <a:r>
              <a:rPr lang="en-US" sz="1200" dirty="0">
                <a:solidFill>
                  <a:srgbClr val="5E5652"/>
                </a:solidFill>
                <a:latin typeface="PF Premier Text Light" panose="02000406060000020004" pitchFamily="50" charset="0"/>
              </a:rPr>
              <a:t>We were involved early on in the discussions and, together with BKT Albania, we analyzed the scope of the project and specific requirements; this process lasted for approximately 5 months. We faced many difficulties and challenges during the implementation of the project; the main challenge was due to complex business rules and AML scenarios that had to be implemented. To work more effectively, the project was divided in different phases and implementation started for BKT Albania and then continued with BKT Kosovo.</a:t>
            </a:r>
          </a:p>
        </p:txBody>
      </p:sp>
      <p:sp>
        <p:nvSpPr>
          <p:cNvPr id="32" name="TextBox 7">
            <a:extLst>
              <a:ext uri="{FF2B5EF4-FFF2-40B4-BE49-F238E27FC236}">
                <a16:creationId xmlns:a16="http://schemas.microsoft.com/office/drawing/2014/main" id="{DF3A3575-07C9-4EB9-94D8-5695C571CE33}"/>
              </a:ext>
            </a:extLst>
          </p:cNvPr>
          <p:cNvSpPr txBox="1"/>
          <p:nvPr/>
        </p:nvSpPr>
        <p:spPr>
          <a:xfrm>
            <a:off x="322809" y="6147999"/>
            <a:ext cx="2509023" cy="369332"/>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square" rtlCol="0">
            <a:spAutoFit/>
          </a:bodyPr>
          <a:lstStyle/>
          <a:p>
            <a:pPr>
              <a:spcAft>
                <a:spcPts val="0"/>
              </a:spcAft>
            </a:pPr>
            <a:r>
              <a:rPr lang="en-US" b="1" dirty="0">
                <a:solidFill>
                  <a:srgbClr val="5E5652"/>
                </a:solidFill>
                <a:latin typeface="PF Premier Text" panose="02000506090000020004" pitchFamily="50" charset="0"/>
                <a:ea typeface="Times New Roman" panose="02020603050405020304" pitchFamily="18" charset="0"/>
              </a:rPr>
              <a:t>THE RESULTS</a:t>
            </a:r>
            <a:endParaRPr lang="el-GR" b="1" dirty="0">
              <a:solidFill>
                <a:srgbClr val="5E5652"/>
              </a:solidFill>
              <a:effectLst/>
              <a:latin typeface="PF Premier Text" panose="02000506090000020004" pitchFamily="50" charset="0"/>
              <a:ea typeface="Times New Roman" panose="02020603050405020304" pitchFamily="18" charset="0"/>
            </a:endParaRPr>
          </a:p>
        </p:txBody>
      </p:sp>
      <p:sp>
        <p:nvSpPr>
          <p:cNvPr id="33" name="TextBox 7">
            <a:extLst>
              <a:ext uri="{FF2B5EF4-FFF2-40B4-BE49-F238E27FC236}">
                <a16:creationId xmlns:a16="http://schemas.microsoft.com/office/drawing/2014/main" id="{3BC76053-D333-4F36-9CEF-3D20B71F13F8}"/>
              </a:ext>
            </a:extLst>
          </p:cNvPr>
          <p:cNvSpPr txBox="1"/>
          <p:nvPr/>
        </p:nvSpPr>
        <p:spPr>
          <a:xfrm>
            <a:off x="322808" y="6517331"/>
            <a:ext cx="7000330" cy="276999"/>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square" rtlCol="0">
            <a:spAutoFit/>
          </a:bodyPr>
          <a:lstStyle/>
          <a:p>
            <a:pPr>
              <a:spcAft>
                <a:spcPts val="1800"/>
              </a:spcAft>
            </a:pPr>
            <a:r>
              <a:rPr lang="en-US" sz="1200" dirty="0">
                <a:solidFill>
                  <a:srgbClr val="00ABCE"/>
                </a:solidFill>
                <a:latin typeface="PF Premier Text Light" panose="02000406060000020004" pitchFamily="50" charset="0"/>
                <a:ea typeface="Times New Roman" panose="02020603050405020304" pitchFamily="18" charset="0"/>
              </a:rPr>
              <a:t>Drastic improvement of central control and transparency in the flow of capitals</a:t>
            </a:r>
            <a:endParaRPr lang="en-US" sz="1200" dirty="0">
              <a:solidFill>
                <a:srgbClr val="5E5652"/>
              </a:solidFill>
              <a:latin typeface="PF Premier Text Light" panose="02000406060000020004" pitchFamily="50" charset="0"/>
              <a:ea typeface="Times New Roman" panose="02020603050405020304" pitchFamily="18" charset="0"/>
            </a:endParaRPr>
          </a:p>
        </p:txBody>
      </p:sp>
      <p:sp>
        <p:nvSpPr>
          <p:cNvPr id="50" name="TextBox 7">
            <a:extLst>
              <a:ext uri="{FF2B5EF4-FFF2-40B4-BE49-F238E27FC236}">
                <a16:creationId xmlns:a16="http://schemas.microsoft.com/office/drawing/2014/main" id="{71B1E586-3810-4F75-81FE-8BDDF4F2BBE5}"/>
              </a:ext>
            </a:extLst>
          </p:cNvPr>
          <p:cNvSpPr txBox="1"/>
          <p:nvPr/>
        </p:nvSpPr>
        <p:spPr>
          <a:xfrm>
            <a:off x="4358953" y="1679350"/>
            <a:ext cx="2968626" cy="3016210"/>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square" rtlCol="0">
            <a:spAutoFit/>
          </a:bodyPr>
          <a:lstStyle/>
          <a:p>
            <a:pPr>
              <a:spcAft>
                <a:spcPts val="600"/>
              </a:spcAft>
            </a:pPr>
            <a:r>
              <a:rPr lang="en-US" sz="1200" dirty="0">
                <a:solidFill>
                  <a:srgbClr val="00ABCE"/>
                </a:solidFill>
                <a:latin typeface="PF Premier Text Light" panose="02000406060000020004" pitchFamily="50" charset="0"/>
                <a:ea typeface="Times New Roman" panose="02020603050405020304" pitchFamily="18" charset="0"/>
              </a:rPr>
              <a:t>The implemented solution includes the modules:</a:t>
            </a:r>
          </a:p>
          <a:p>
            <a:pPr marL="171450" indent="-171450">
              <a:spcAft>
                <a:spcPts val="300"/>
              </a:spcAft>
              <a:buFont typeface="Arial" panose="020B0604020202020204" pitchFamily="34" charset="0"/>
              <a:buChar char="•"/>
            </a:pPr>
            <a:r>
              <a:rPr lang="en-US" sz="1200" dirty="0">
                <a:solidFill>
                  <a:srgbClr val="5E5652"/>
                </a:solidFill>
                <a:latin typeface="PF Premier Text Light" panose="02000406060000020004" pitchFamily="50" charset="0"/>
                <a:ea typeface="Times New Roman" panose="02020603050405020304" pitchFamily="18" charset="0"/>
              </a:rPr>
              <a:t>Anti- money laundering [</a:t>
            </a:r>
            <a:r>
              <a:rPr lang="en-US" sz="1200" dirty="0" err="1">
                <a:solidFill>
                  <a:srgbClr val="5E5652"/>
                </a:solidFill>
                <a:latin typeface="PF Premier Text Light" panose="02000406060000020004" pitchFamily="50" charset="0"/>
                <a:ea typeface="Times New Roman" panose="02020603050405020304" pitchFamily="18" charset="0"/>
              </a:rPr>
              <a:t>Siron</a:t>
            </a:r>
            <a:r>
              <a:rPr lang="en-US" sz="1200" dirty="0">
                <a:solidFill>
                  <a:srgbClr val="5E5652"/>
                </a:solidFill>
                <a:latin typeface="PF Premier Text Light" panose="02000406060000020004" pitchFamily="50" charset="0"/>
                <a:ea typeface="Times New Roman" panose="02020603050405020304" pitchFamily="18" charset="0"/>
              </a:rPr>
              <a:t> AML]: an advanced analytics solution to detect money laundering by monitoring customers, accounts and transactions with pinpoint accuracy for suspicious activity.</a:t>
            </a:r>
          </a:p>
          <a:p>
            <a:pPr marL="171450" indent="-171450">
              <a:spcAft>
                <a:spcPts val="300"/>
              </a:spcAft>
              <a:buFont typeface="Arial" panose="020B0604020202020204" pitchFamily="34" charset="0"/>
              <a:buChar char="•"/>
            </a:pPr>
            <a:r>
              <a:rPr lang="en-US" sz="1200" dirty="0">
                <a:solidFill>
                  <a:srgbClr val="5E5652"/>
                </a:solidFill>
                <a:latin typeface="PF Premier Text Light" panose="02000406060000020004" pitchFamily="50" charset="0"/>
                <a:ea typeface="Times New Roman" panose="02020603050405020304" pitchFamily="18" charset="0"/>
              </a:rPr>
              <a:t>Risk rating during customer acceptance [</a:t>
            </a:r>
            <a:r>
              <a:rPr lang="en-US" sz="1200" dirty="0" err="1">
                <a:solidFill>
                  <a:srgbClr val="5E5652"/>
                </a:solidFill>
                <a:latin typeface="PF Premier Text Light" panose="02000406060000020004" pitchFamily="50" charset="0"/>
                <a:ea typeface="Times New Roman" panose="02020603050405020304" pitchFamily="18" charset="0"/>
              </a:rPr>
              <a:t>Siron</a:t>
            </a:r>
            <a:r>
              <a:rPr lang="en-US" sz="1200" dirty="0">
                <a:solidFill>
                  <a:srgbClr val="5E5652"/>
                </a:solidFill>
                <a:latin typeface="PF Premier Text Light" panose="02000406060000020004" pitchFamily="50" charset="0"/>
                <a:ea typeface="Times New Roman" panose="02020603050405020304" pitchFamily="18" charset="0"/>
              </a:rPr>
              <a:t> KYC]: an end-to-end solution for managing KYC compliance throughout the customer relationship life cycle, supporting the risk classification process of new and existing customers.</a:t>
            </a:r>
          </a:p>
          <a:p>
            <a:pPr marL="171450" indent="-171450">
              <a:spcAft>
                <a:spcPts val="300"/>
              </a:spcAft>
              <a:buFont typeface="Arial" panose="020B0604020202020204" pitchFamily="34" charset="0"/>
              <a:buChar char="•"/>
            </a:pPr>
            <a:r>
              <a:rPr lang="en-US" sz="1200" dirty="0">
                <a:solidFill>
                  <a:srgbClr val="5E5652"/>
                </a:solidFill>
                <a:latin typeface="PF Premier Text Light" panose="02000406060000020004" pitchFamily="50" charset="0"/>
                <a:ea typeface="Times New Roman" panose="02020603050405020304" pitchFamily="18" charset="0"/>
              </a:rPr>
              <a:t>Sanction list screening [</a:t>
            </a:r>
            <a:r>
              <a:rPr lang="en-US" sz="1200" dirty="0" err="1">
                <a:solidFill>
                  <a:srgbClr val="5E5652"/>
                </a:solidFill>
                <a:latin typeface="PF Premier Text Light" panose="02000406060000020004" pitchFamily="50" charset="0"/>
                <a:ea typeface="Times New Roman" panose="02020603050405020304" pitchFamily="18" charset="0"/>
              </a:rPr>
              <a:t>Siron</a:t>
            </a:r>
            <a:r>
              <a:rPr lang="en-US" sz="1200" dirty="0">
                <a:solidFill>
                  <a:srgbClr val="5E5652"/>
                </a:solidFill>
                <a:latin typeface="PF Premier Text Light" panose="02000406060000020004" pitchFamily="50" charset="0"/>
                <a:ea typeface="Times New Roman" panose="02020603050405020304" pitchFamily="18" charset="0"/>
              </a:rPr>
              <a:t> Embargo]: screens transactions in real-time by matching sender and recipient data with sanction lists.</a:t>
            </a:r>
          </a:p>
        </p:txBody>
      </p:sp>
      <p:pic>
        <p:nvPicPr>
          <p:cNvPr id="7" name="Picture 6">
            <a:extLst>
              <a:ext uri="{FF2B5EF4-FFF2-40B4-BE49-F238E27FC236}">
                <a16:creationId xmlns:a16="http://schemas.microsoft.com/office/drawing/2014/main" id="{D3F9989C-E65C-409A-909A-6544858EF71F}"/>
              </a:ext>
            </a:extLst>
          </p:cNvPr>
          <p:cNvPicPr>
            <a:picLocks noChangeAspect="1"/>
          </p:cNvPicPr>
          <p:nvPr/>
        </p:nvPicPr>
        <p:blipFill rotWithShape="1">
          <a:blip r:embed="rId4"/>
          <a:srcRect t="17784" b="17785"/>
          <a:stretch/>
        </p:blipFill>
        <p:spPr>
          <a:xfrm>
            <a:off x="868499" y="10167710"/>
            <a:ext cx="5822676" cy="481245"/>
          </a:xfrm>
          <a:prstGeom prst="rect">
            <a:avLst/>
          </a:prstGeom>
        </p:spPr>
      </p:pic>
      <p:sp>
        <p:nvSpPr>
          <p:cNvPr id="78" name="Right Triangle 77">
            <a:extLst>
              <a:ext uri="{FF2B5EF4-FFF2-40B4-BE49-F238E27FC236}">
                <a16:creationId xmlns:a16="http://schemas.microsoft.com/office/drawing/2014/main" id="{B4A82D77-E29F-45B9-AAA1-0361C61DB320}"/>
              </a:ext>
            </a:extLst>
          </p:cNvPr>
          <p:cNvSpPr/>
          <p:nvPr/>
        </p:nvSpPr>
        <p:spPr>
          <a:xfrm rot="10800000" flipH="1">
            <a:off x="415509" y="474079"/>
            <a:ext cx="136326" cy="373924"/>
          </a:xfrm>
          <a:prstGeom prst="rtTriangle">
            <a:avLst/>
          </a:prstGeom>
          <a:solidFill>
            <a:srgbClr val="5E56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a:extLst>
              <a:ext uri="{FF2B5EF4-FFF2-40B4-BE49-F238E27FC236}">
                <a16:creationId xmlns:a16="http://schemas.microsoft.com/office/drawing/2014/main" id="{DA86E590-2857-4788-B472-041906CC7DD1}"/>
              </a:ext>
            </a:extLst>
          </p:cNvPr>
          <p:cNvSpPr/>
          <p:nvPr/>
        </p:nvSpPr>
        <p:spPr>
          <a:xfrm flipH="1">
            <a:off x="6330068" y="4728111"/>
            <a:ext cx="997509" cy="157881"/>
          </a:xfrm>
          <a:prstGeom prst="rect">
            <a:avLst/>
          </a:prstGeom>
          <a:solidFill>
            <a:srgbClr val="5E56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Rectangle 79">
            <a:extLst>
              <a:ext uri="{FF2B5EF4-FFF2-40B4-BE49-F238E27FC236}">
                <a16:creationId xmlns:a16="http://schemas.microsoft.com/office/drawing/2014/main" id="{AC914262-3C31-42F5-9B63-BA2B8800D3C4}"/>
              </a:ext>
            </a:extLst>
          </p:cNvPr>
          <p:cNvSpPr/>
          <p:nvPr/>
        </p:nvSpPr>
        <p:spPr>
          <a:xfrm>
            <a:off x="4358953" y="4728111"/>
            <a:ext cx="1899949" cy="157882"/>
          </a:xfrm>
          <a:prstGeom prst="rect">
            <a:avLst/>
          </a:prstGeom>
          <a:solidFill>
            <a:srgbClr val="00AB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ight Triangle 82">
            <a:extLst>
              <a:ext uri="{FF2B5EF4-FFF2-40B4-BE49-F238E27FC236}">
                <a16:creationId xmlns:a16="http://schemas.microsoft.com/office/drawing/2014/main" id="{5E5C1E1F-BE05-446C-93C1-50F46F68132C}"/>
              </a:ext>
            </a:extLst>
          </p:cNvPr>
          <p:cNvSpPr/>
          <p:nvPr/>
        </p:nvSpPr>
        <p:spPr>
          <a:xfrm flipH="1">
            <a:off x="6205646" y="4727729"/>
            <a:ext cx="136326" cy="158264"/>
          </a:xfrm>
          <a:prstGeom prst="rtTriangle">
            <a:avLst/>
          </a:prstGeom>
          <a:solidFill>
            <a:srgbClr val="5E56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Rectangle 83">
            <a:extLst>
              <a:ext uri="{FF2B5EF4-FFF2-40B4-BE49-F238E27FC236}">
                <a16:creationId xmlns:a16="http://schemas.microsoft.com/office/drawing/2014/main" id="{4A429836-30E8-4052-9FD6-B88E0CFD8D35}"/>
              </a:ext>
            </a:extLst>
          </p:cNvPr>
          <p:cNvSpPr/>
          <p:nvPr/>
        </p:nvSpPr>
        <p:spPr>
          <a:xfrm>
            <a:off x="5326043" y="1485995"/>
            <a:ext cx="2004789" cy="157883"/>
          </a:xfrm>
          <a:prstGeom prst="rect">
            <a:avLst/>
          </a:prstGeom>
          <a:solidFill>
            <a:srgbClr val="00AB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a:extLst>
              <a:ext uri="{FF2B5EF4-FFF2-40B4-BE49-F238E27FC236}">
                <a16:creationId xmlns:a16="http://schemas.microsoft.com/office/drawing/2014/main" id="{ED091F6A-8C37-437E-B785-119CDC167053}"/>
              </a:ext>
            </a:extLst>
          </p:cNvPr>
          <p:cNvSpPr/>
          <p:nvPr/>
        </p:nvSpPr>
        <p:spPr>
          <a:xfrm flipH="1">
            <a:off x="4362207" y="1485997"/>
            <a:ext cx="1098001" cy="157883"/>
          </a:xfrm>
          <a:prstGeom prst="rect">
            <a:avLst/>
          </a:prstGeom>
          <a:solidFill>
            <a:srgbClr val="5E56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7" name="Parallelogram 86">
            <a:extLst>
              <a:ext uri="{FF2B5EF4-FFF2-40B4-BE49-F238E27FC236}">
                <a16:creationId xmlns:a16="http://schemas.microsoft.com/office/drawing/2014/main" id="{BA93CDAD-070E-4F69-9D23-3C88D69113CA}"/>
              </a:ext>
            </a:extLst>
          </p:cNvPr>
          <p:cNvSpPr/>
          <p:nvPr/>
        </p:nvSpPr>
        <p:spPr>
          <a:xfrm>
            <a:off x="5393565" y="1452121"/>
            <a:ext cx="313417" cy="236610"/>
          </a:xfrm>
          <a:prstGeom prst="parallelogram">
            <a:avLst>
              <a:gd name="adj" fmla="val 84962"/>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ight Triangle 88">
            <a:extLst>
              <a:ext uri="{FF2B5EF4-FFF2-40B4-BE49-F238E27FC236}">
                <a16:creationId xmlns:a16="http://schemas.microsoft.com/office/drawing/2014/main" id="{A6B6C633-C42B-4046-BB04-3A9C02F18387}"/>
              </a:ext>
            </a:extLst>
          </p:cNvPr>
          <p:cNvSpPr/>
          <p:nvPr/>
        </p:nvSpPr>
        <p:spPr>
          <a:xfrm rot="10800000" flipH="1">
            <a:off x="5431345" y="1485994"/>
            <a:ext cx="136326" cy="157885"/>
          </a:xfrm>
          <a:prstGeom prst="rtTriangle">
            <a:avLst/>
          </a:prstGeom>
          <a:solidFill>
            <a:srgbClr val="5E56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Parallelogram 36">
            <a:extLst>
              <a:ext uri="{FF2B5EF4-FFF2-40B4-BE49-F238E27FC236}">
                <a16:creationId xmlns:a16="http://schemas.microsoft.com/office/drawing/2014/main" id="{6FEB8F82-0D85-4A17-9546-4D92CD58AD01}"/>
              </a:ext>
            </a:extLst>
          </p:cNvPr>
          <p:cNvSpPr/>
          <p:nvPr/>
        </p:nvSpPr>
        <p:spPr>
          <a:xfrm>
            <a:off x="6099722" y="4656526"/>
            <a:ext cx="313417" cy="236610"/>
          </a:xfrm>
          <a:prstGeom prst="parallelogram">
            <a:avLst>
              <a:gd name="adj" fmla="val 84962"/>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Parallelogram 37">
            <a:extLst>
              <a:ext uri="{FF2B5EF4-FFF2-40B4-BE49-F238E27FC236}">
                <a16:creationId xmlns:a16="http://schemas.microsoft.com/office/drawing/2014/main" id="{7F872E60-5103-4DD0-82F4-91565B245A36}"/>
              </a:ext>
            </a:extLst>
          </p:cNvPr>
          <p:cNvSpPr/>
          <p:nvPr/>
        </p:nvSpPr>
        <p:spPr>
          <a:xfrm>
            <a:off x="380026" y="445640"/>
            <a:ext cx="255925" cy="445277"/>
          </a:xfrm>
          <a:prstGeom prst="parallelogram">
            <a:avLst>
              <a:gd name="adj" fmla="val 64852"/>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83F7A7C6-AE24-4830-8F44-79382FB98174}"/>
              </a:ext>
            </a:extLst>
          </p:cNvPr>
          <p:cNvSpPr/>
          <p:nvPr/>
        </p:nvSpPr>
        <p:spPr>
          <a:xfrm>
            <a:off x="380025" y="6841866"/>
            <a:ext cx="6950803" cy="359810"/>
          </a:xfrm>
          <a:prstGeom prst="rect">
            <a:avLst/>
          </a:prstGeom>
          <a:solidFill>
            <a:srgbClr val="00AB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319C4FBD-3208-4964-8819-025A1BB8F4FB}"/>
              </a:ext>
            </a:extLst>
          </p:cNvPr>
          <p:cNvSpPr/>
          <p:nvPr/>
        </p:nvSpPr>
        <p:spPr>
          <a:xfrm>
            <a:off x="380025" y="7201674"/>
            <a:ext cx="6950803" cy="1975545"/>
          </a:xfrm>
          <a:prstGeom prst="rect">
            <a:avLst/>
          </a:prstGeom>
          <a:solidFill>
            <a:srgbClr val="F1F1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extBox 7">
            <a:extLst>
              <a:ext uri="{FF2B5EF4-FFF2-40B4-BE49-F238E27FC236}">
                <a16:creationId xmlns:a16="http://schemas.microsoft.com/office/drawing/2014/main" id="{E810D984-BC80-4FC1-B4E2-8D9C9BDBA498}"/>
              </a:ext>
            </a:extLst>
          </p:cNvPr>
          <p:cNvSpPr txBox="1"/>
          <p:nvPr/>
        </p:nvSpPr>
        <p:spPr>
          <a:xfrm>
            <a:off x="428670" y="6877139"/>
            <a:ext cx="2173114" cy="276999"/>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square" rtlCol="0">
            <a:spAutoFit/>
          </a:bodyPr>
          <a:lstStyle/>
          <a:p>
            <a:pPr>
              <a:spcAft>
                <a:spcPts val="0"/>
              </a:spcAft>
            </a:pPr>
            <a:r>
              <a:rPr lang="en-US" sz="1200" b="1" dirty="0">
                <a:solidFill>
                  <a:schemeClr val="bg1"/>
                </a:solidFill>
                <a:latin typeface="PF Premier Text" panose="02000506090000020004" pitchFamily="50" charset="0"/>
                <a:ea typeface="Times New Roman" panose="02020603050405020304" pitchFamily="18" charset="0"/>
              </a:rPr>
              <a:t>Maximized control</a:t>
            </a:r>
            <a:endParaRPr lang="el-GR" b="1" dirty="0">
              <a:solidFill>
                <a:schemeClr val="bg1"/>
              </a:solidFill>
              <a:effectLst/>
              <a:latin typeface="PF Premier Text" panose="02000506090000020004" pitchFamily="50" charset="0"/>
              <a:ea typeface="Times New Roman" panose="02020603050405020304" pitchFamily="18" charset="0"/>
            </a:endParaRPr>
          </a:p>
        </p:txBody>
      </p:sp>
      <p:cxnSp>
        <p:nvCxnSpPr>
          <p:cNvPr id="43" name="Straight Connector 42">
            <a:extLst>
              <a:ext uri="{FF2B5EF4-FFF2-40B4-BE49-F238E27FC236}">
                <a16:creationId xmlns:a16="http://schemas.microsoft.com/office/drawing/2014/main" id="{3C37F49E-A1C8-49E2-91FC-38771F1AA011}"/>
              </a:ext>
            </a:extLst>
          </p:cNvPr>
          <p:cNvCxnSpPr>
            <a:cxnSpLocks/>
          </p:cNvCxnSpPr>
          <p:nvPr/>
        </p:nvCxnSpPr>
        <p:spPr>
          <a:xfrm>
            <a:off x="5007652" y="7239421"/>
            <a:ext cx="0" cy="1937798"/>
          </a:xfrm>
          <a:prstGeom prst="line">
            <a:avLst/>
          </a:prstGeom>
          <a:ln w="19050" cap="rnd">
            <a:solidFill>
              <a:srgbClr val="5E5652"/>
            </a:solidFill>
            <a:prstDash val="sysDot"/>
          </a:ln>
        </p:spPr>
        <p:style>
          <a:lnRef idx="1">
            <a:schemeClr val="accent1"/>
          </a:lnRef>
          <a:fillRef idx="0">
            <a:schemeClr val="accent1"/>
          </a:fillRef>
          <a:effectRef idx="0">
            <a:schemeClr val="accent1"/>
          </a:effectRef>
          <a:fontRef idx="minor">
            <a:schemeClr val="tx1"/>
          </a:fontRef>
        </p:style>
      </p:cxnSp>
      <p:sp>
        <p:nvSpPr>
          <p:cNvPr id="44" name="TextBox 7">
            <a:extLst>
              <a:ext uri="{FF2B5EF4-FFF2-40B4-BE49-F238E27FC236}">
                <a16:creationId xmlns:a16="http://schemas.microsoft.com/office/drawing/2014/main" id="{5EC8F021-1FFC-4C6A-ADDB-26D9E90A2790}"/>
              </a:ext>
            </a:extLst>
          </p:cNvPr>
          <p:cNvSpPr txBox="1"/>
          <p:nvPr/>
        </p:nvSpPr>
        <p:spPr>
          <a:xfrm>
            <a:off x="2757259" y="6880330"/>
            <a:ext cx="2173115" cy="276999"/>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square" rtlCol="0">
            <a:spAutoFit/>
          </a:bodyPr>
          <a:lstStyle/>
          <a:p>
            <a:pPr>
              <a:spcAft>
                <a:spcPts val="0"/>
              </a:spcAft>
            </a:pPr>
            <a:r>
              <a:rPr lang="en-US" sz="1200" b="1" dirty="0">
                <a:solidFill>
                  <a:schemeClr val="bg1"/>
                </a:solidFill>
                <a:latin typeface="PF Premier Text" panose="02000506090000020004" pitchFamily="50" charset="0"/>
                <a:ea typeface="Times New Roman" panose="02020603050405020304" pitchFamily="18" charset="0"/>
              </a:rPr>
              <a:t>Minimum risk</a:t>
            </a:r>
            <a:endParaRPr lang="el-GR" b="1" dirty="0">
              <a:solidFill>
                <a:schemeClr val="bg1"/>
              </a:solidFill>
              <a:effectLst/>
              <a:latin typeface="PF Premier Text" panose="02000506090000020004" pitchFamily="50" charset="0"/>
              <a:ea typeface="Times New Roman" panose="02020603050405020304" pitchFamily="18" charset="0"/>
            </a:endParaRPr>
          </a:p>
        </p:txBody>
      </p:sp>
      <p:sp>
        <p:nvSpPr>
          <p:cNvPr id="45" name="TextBox 7">
            <a:extLst>
              <a:ext uri="{FF2B5EF4-FFF2-40B4-BE49-F238E27FC236}">
                <a16:creationId xmlns:a16="http://schemas.microsoft.com/office/drawing/2014/main" id="{5023C22B-1823-4DF5-AA9D-91332A837F2A}"/>
              </a:ext>
            </a:extLst>
          </p:cNvPr>
          <p:cNvSpPr txBox="1"/>
          <p:nvPr/>
        </p:nvSpPr>
        <p:spPr>
          <a:xfrm>
            <a:off x="428670" y="7168638"/>
            <a:ext cx="2173115" cy="1277273"/>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square" lIns="0" rIns="0" rtlCol="0">
            <a:spAutoFit/>
          </a:bodyPr>
          <a:lstStyle/>
          <a:p>
            <a:pPr marL="171450" indent="-171450">
              <a:spcAft>
                <a:spcPts val="300"/>
              </a:spcAft>
              <a:buClr>
                <a:srgbClr val="00ABCE"/>
              </a:buClr>
              <a:buFont typeface="Arial" panose="020B0604020202020204" pitchFamily="34" charset="0"/>
              <a:buChar char="•"/>
            </a:pPr>
            <a:r>
              <a:rPr lang="en-US" sz="1200" dirty="0">
                <a:solidFill>
                  <a:srgbClr val="5E5652"/>
                </a:solidFill>
                <a:latin typeface="PF Premier Text Light" panose="02000406060000020004" pitchFamily="50" charset="0"/>
                <a:ea typeface="Times New Roman" panose="02020603050405020304" pitchFamily="18" charset="0"/>
              </a:rPr>
              <a:t>Process automation to replace manual work</a:t>
            </a:r>
          </a:p>
          <a:p>
            <a:pPr marL="171450" indent="-171450">
              <a:spcAft>
                <a:spcPts val="600"/>
              </a:spcAft>
              <a:buClr>
                <a:srgbClr val="00ABCE"/>
              </a:buClr>
              <a:buFont typeface="Arial" panose="020B0604020202020204" pitchFamily="34" charset="0"/>
              <a:buChar char="•"/>
            </a:pPr>
            <a:r>
              <a:rPr lang="en-US" sz="1200" dirty="0">
                <a:solidFill>
                  <a:srgbClr val="5E5652"/>
                </a:solidFill>
                <a:latin typeface="PF Premier Text Light" panose="02000406060000020004" pitchFamily="50" charset="0"/>
                <a:ea typeface="Times New Roman" panose="02020603050405020304" pitchFamily="18" charset="0"/>
              </a:rPr>
              <a:t>Management, monitoring and analysis of customers’ banking activity through </a:t>
            </a:r>
            <a:r>
              <a:rPr lang="en-US" sz="1200" dirty="0" err="1">
                <a:solidFill>
                  <a:srgbClr val="5E5652"/>
                </a:solidFill>
                <a:latin typeface="PF Premier Text Light" panose="02000406060000020004" pitchFamily="50" charset="0"/>
                <a:ea typeface="Times New Roman" panose="02020603050405020304" pitchFamily="18" charset="0"/>
              </a:rPr>
              <a:t>Siron</a:t>
            </a:r>
            <a:r>
              <a:rPr lang="en-US" sz="1200" dirty="0">
                <a:solidFill>
                  <a:srgbClr val="5E5652"/>
                </a:solidFill>
                <a:latin typeface="PF Premier Text Light" panose="02000406060000020004" pitchFamily="50" charset="0"/>
                <a:ea typeface="Times New Roman" panose="02020603050405020304" pitchFamily="18" charset="0"/>
              </a:rPr>
              <a:t> AML dedicated scripts</a:t>
            </a:r>
          </a:p>
        </p:txBody>
      </p:sp>
      <p:sp>
        <p:nvSpPr>
          <p:cNvPr id="46" name="TextBox 7">
            <a:extLst>
              <a:ext uri="{FF2B5EF4-FFF2-40B4-BE49-F238E27FC236}">
                <a16:creationId xmlns:a16="http://schemas.microsoft.com/office/drawing/2014/main" id="{7FF4437E-6F4B-49AD-8DE3-DD8CEDA5AD04}"/>
              </a:ext>
            </a:extLst>
          </p:cNvPr>
          <p:cNvSpPr txBox="1"/>
          <p:nvPr/>
        </p:nvSpPr>
        <p:spPr>
          <a:xfrm>
            <a:off x="2757258" y="7164727"/>
            <a:ext cx="2173116" cy="2015936"/>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square" lIns="0" rIns="0" rtlCol="0">
            <a:spAutoFit/>
          </a:bodyPr>
          <a:lstStyle/>
          <a:p>
            <a:pPr marL="171450" indent="-171450">
              <a:spcAft>
                <a:spcPts val="300"/>
              </a:spcAft>
              <a:buClr>
                <a:srgbClr val="00ABCE"/>
              </a:buClr>
              <a:buFont typeface="Arial" panose="020B0604020202020204" pitchFamily="34" charset="0"/>
              <a:buChar char="•"/>
            </a:pPr>
            <a:r>
              <a:rPr lang="en-US" sz="1200" dirty="0">
                <a:solidFill>
                  <a:srgbClr val="5E5652"/>
                </a:solidFill>
                <a:latin typeface="PF Premier Text Light" panose="02000406060000020004" pitchFamily="50" charset="0"/>
                <a:ea typeface="Times New Roman" panose="02020603050405020304" pitchFamily="18" charset="0"/>
              </a:rPr>
              <a:t>Real-time and automatic client acceptance; scanning against sanction lists / PEP lists / additional lists required by the bank</a:t>
            </a:r>
          </a:p>
          <a:p>
            <a:pPr marL="171450" indent="-171450">
              <a:spcAft>
                <a:spcPts val="300"/>
              </a:spcAft>
              <a:buClr>
                <a:srgbClr val="00ABCE"/>
              </a:buClr>
              <a:buFont typeface="Arial" panose="020B0604020202020204" pitchFamily="34" charset="0"/>
              <a:buChar char="•"/>
            </a:pPr>
            <a:r>
              <a:rPr lang="en-US" sz="1200" dirty="0">
                <a:solidFill>
                  <a:srgbClr val="5E5652"/>
                </a:solidFill>
                <a:latin typeface="PF Premier Text Light" panose="02000406060000020004" pitchFamily="50" charset="0"/>
                <a:ea typeface="Times New Roman" panose="02020603050405020304" pitchFamily="18" charset="0"/>
              </a:rPr>
              <a:t>Every SWIFT message field or SEPA payments are checked in real-time against sanction lists through </a:t>
            </a:r>
            <a:r>
              <a:rPr lang="en-US" sz="1200" dirty="0" err="1">
                <a:solidFill>
                  <a:srgbClr val="5E5652"/>
                </a:solidFill>
                <a:latin typeface="PF Premier Text Light" panose="02000406060000020004" pitchFamily="50" charset="0"/>
                <a:ea typeface="Times New Roman" panose="02020603050405020304" pitchFamily="18" charset="0"/>
              </a:rPr>
              <a:t>Siron</a:t>
            </a:r>
            <a:r>
              <a:rPr lang="en-US" sz="1200" dirty="0">
                <a:solidFill>
                  <a:srgbClr val="5E5652"/>
                </a:solidFill>
                <a:latin typeface="PF Premier Text Light" panose="02000406060000020004" pitchFamily="50" charset="0"/>
                <a:ea typeface="Times New Roman" panose="02020603050405020304" pitchFamily="18" charset="0"/>
              </a:rPr>
              <a:t> Embargo</a:t>
            </a:r>
          </a:p>
          <a:p>
            <a:pPr marL="171450" indent="-171450">
              <a:spcAft>
                <a:spcPts val="600"/>
              </a:spcAft>
              <a:buClr>
                <a:srgbClr val="00ABCE"/>
              </a:buClr>
              <a:buFont typeface="Arial" panose="020B0604020202020204" pitchFamily="34" charset="0"/>
              <a:buChar char="•"/>
            </a:pPr>
            <a:r>
              <a:rPr lang="en-US" sz="1200" dirty="0">
                <a:solidFill>
                  <a:srgbClr val="5E5652"/>
                </a:solidFill>
                <a:latin typeface="PF Premier Text Light" panose="02000406060000020004" pitchFamily="50" charset="0"/>
                <a:ea typeface="Times New Roman" panose="02020603050405020304" pitchFamily="18" charset="0"/>
              </a:rPr>
              <a:t>Real-time sanction screening against: OFAC: UN: EU and other sanction lists</a:t>
            </a:r>
          </a:p>
        </p:txBody>
      </p:sp>
      <p:sp>
        <p:nvSpPr>
          <p:cNvPr id="56" name="TextBox 7">
            <a:extLst>
              <a:ext uri="{FF2B5EF4-FFF2-40B4-BE49-F238E27FC236}">
                <a16:creationId xmlns:a16="http://schemas.microsoft.com/office/drawing/2014/main" id="{69229488-78FD-40C3-B19B-DC6F406CE0B6}"/>
              </a:ext>
            </a:extLst>
          </p:cNvPr>
          <p:cNvSpPr txBox="1"/>
          <p:nvPr/>
        </p:nvSpPr>
        <p:spPr>
          <a:xfrm>
            <a:off x="5085847" y="7169917"/>
            <a:ext cx="2173116" cy="1608133"/>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square" lIns="0" rIns="0" rtlCol="0">
            <a:spAutoFit/>
          </a:bodyPr>
          <a:lstStyle/>
          <a:p>
            <a:pPr marL="171450" indent="-171450">
              <a:spcAft>
                <a:spcPts val="300"/>
              </a:spcAft>
              <a:buClr>
                <a:srgbClr val="00ABCE"/>
              </a:buClr>
              <a:buFont typeface="Arial" panose="020B0604020202020204" pitchFamily="34" charset="0"/>
              <a:buChar char="•"/>
            </a:pPr>
            <a:r>
              <a:rPr lang="en-US" sz="1200" dirty="0">
                <a:solidFill>
                  <a:srgbClr val="5E5652"/>
                </a:solidFill>
                <a:latin typeface="PF Premier Text Light" panose="02000406060000020004" pitchFamily="50" charset="0"/>
                <a:ea typeface="Times New Roman" panose="02020603050405020304" pitchFamily="18" charset="0"/>
              </a:rPr>
              <a:t>Increased effective controls and real-time prevention of suspicious transactions</a:t>
            </a:r>
          </a:p>
          <a:p>
            <a:pPr marL="171450" indent="-171450">
              <a:spcAft>
                <a:spcPts val="300"/>
              </a:spcAft>
              <a:buClr>
                <a:srgbClr val="00ABCE"/>
              </a:buClr>
              <a:buFont typeface="Arial" panose="020B0604020202020204" pitchFamily="34" charset="0"/>
              <a:buChar char="•"/>
            </a:pPr>
            <a:r>
              <a:rPr lang="en-US" sz="1200" dirty="0">
                <a:solidFill>
                  <a:srgbClr val="5E5652"/>
                </a:solidFill>
                <a:latin typeface="PF Premier Text Light" panose="02000406060000020004" pitchFamily="50" charset="0"/>
                <a:ea typeface="Times New Roman" panose="02020603050405020304" pitchFamily="18" charset="0"/>
              </a:rPr>
              <a:t>Minimizing reputational and financial risk through automatic controls, protecting the bank from involvement in money laundering or terrorist financing transactions</a:t>
            </a:r>
          </a:p>
        </p:txBody>
      </p:sp>
      <p:sp>
        <p:nvSpPr>
          <p:cNvPr id="65" name="TextBox 7">
            <a:extLst>
              <a:ext uri="{FF2B5EF4-FFF2-40B4-BE49-F238E27FC236}">
                <a16:creationId xmlns:a16="http://schemas.microsoft.com/office/drawing/2014/main" id="{B32286AB-527A-4B28-B376-C20B7F400C00}"/>
              </a:ext>
            </a:extLst>
          </p:cNvPr>
          <p:cNvSpPr txBox="1"/>
          <p:nvPr/>
        </p:nvSpPr>
        <p:spPr>
          <a:xfrm>
            <a:off x="5085847" y="6886719"/>
            <a:ext cx="2173116" cy="276999"/>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square" rtlCol="0">
            <a:spAutoFit/>
          </a:bodyPr>
          <a:lstStyle/>
          <a:p>
            <a:pPr>
              <a:spcAft>
                <a:spcPts val="0"/>
              </a:spcAft>
            </a:pPr>
            <a:r>
              <a:rPr lang="en-US" sz="1200" b="1" dirty="0">
                <a:solidFill>
                  <a:schemeClr val="bg1"/>
                </a:solidFill>
                <a:latin typeface="PF Premier Text" panose="02000506090000020004" pitchFamily="50" charset="0"/>
                <a:ea typeface="Times New Roman" panose="02020603050405020304" pitchFamily="18" charset="0"/>
              </a:rPr>
              <a:t>Increased reliability &amp; reputation</a:t>
            </a:r>
            <a:endParaRPr lang="el-GR" b="1" dirty="0">
              <a:solidFill>
                <a:schemeClr val="bg1"/>
              </a:solidFill>
              <a:effectLst/>
              <a:latin typeface="PF Premier Text" panose="02000506090000020004" pitchFamily="50" charset="0"/>
              <a:ea typeface="Times New Roman" panose="02020603050405020304" pitchFamily="18" charset="0"/>
            </a:endParaRPr>
          </a:p>
        </p:txBody>
      </p:sp>
      <p:cxnSp>
        <p:nvCxnSpPr>
          <p:cNvPr id="81" name="Straight Connector 80">
            <a:extLst>
              <a:ext uri="{FF2B5EF4-FFF2-40B4-BE49-F238E27FC236}">
                <a16:creationId xmlns:a16="http://schemas.microsoft.com/office/drawing/2014/main" id="{9180406B-A08F-4486-AB99-3A4E8611F7AE}"/>
              </a:ext>
            </a:extLst>
          </p:cNvPr>
          <p:cNvCxnSpPr>
            <a:cxnSpLocks/>
          </p:cNvCxnSpPr>
          <p:nvPr/>
        </p:nvCxnSpPr>
        <p:spPr>
          <a:xfrm>
            <a:off x="2674854" y="7239421"/>
            <a:ext cx="0" cy="1937798"/>
          </a:xfrm>
          <a:prstGeom prst="line">
            <a:avLst/>
          </a:prstGeom>
          <a:ln w="19050" cap="rnd">
            <a:solidFill>
              <a:srgbClr val="5E5652"/>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9268343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57d36919-5465-46cf-86bd-97943a3e8b83">
      <Terms xmlns="http://schemas.microsoft.com/office/infopath/2007/PartnerControls"/>
    </lcf76f155ced4ddcb4097134ff3c332f>
    <TaxCatchAll xmlns="5285a4ee-1c30-4727-8e28-593ae3cd774f"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EFC1CE7FDB9B74E963580607359CF20" ma:contentTypeVersion="18" ma:contentTypeDescription="Create a new document." ma:contentTypeScope="" ma:versionID="b2e11c03bcbc59563ff74a1861b2d8e4">
  <xsd:schema xmlns:xsd="http://www.w3.org/2001/XMLSchema" xmlns:xs="http://www.w3.org/2001/XMLSchema" xmlns:p="http://schemas.microsoft.com/office/2006/metadata/properties" xmlns:ns2="57d36919-5465-46cf-86bd-97943a3e8b83" xmlns:ns3="5285a4ee-1c30-4727-8e28-593ae3cd774f" targetNamespace="http://schemas.microsoft.com/office/2006/metadata/properties" ma:root="true" ma:fieldsID="94b4325f6a65085650f4816ec138dcf7" ns2:_="" ns3:_="">
    <xsd:import namespace="57d36919-5465-46cf-86bd-97943a3e8b83"/>
    <xsd:import namespace="5285a4ee-1c30-4727-8e28-593ae3cd774f"/>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7d36919-5465-46cf-86bd-97943a3e8b8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Location" ma:index="16" nillable="true" ma:displayName="Location" ma:internalName="MediaServiceLocatio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98b6ef46-2e90-4b51-aa37-640f512e633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285a4ee-1c30-4727-8e28-593ae3cd774f"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7de2ab97-79b7-43ff-b8d5-7fd0dfb6d654}" ma:internalName="TaxCatchAll" ma:showField="CatchAllData" ma:web="5285a4ee-1c30-4727-8e28-593ae3cd774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7BE46BD-55CF-4100-AEF4-14FDBDF6C6BA}">
  <ds:schemaRefs>
    <ds:schemaRef ds:uri="http://schemas.microsoft.com/sharepoint/v3/contenttype/forms"/>
  </ds:schemaRefs>
</ds:datastoreItem>
</file>

<file path=customXml/itemProps2.xml><?xml version="1.0" encoding="utf-8"?>
<ds:datastoreItem xmlns:ds="http://schemas.openxmlformats.org/officeDocument/2006/customXml" ds:itemID="{05D71F75-CFF9-4ECD-952A-17AF8AB5483A}">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A68D4A0D-1CCD-48E4-92E9-D846C92B9894}"/>
</file>

<file path=docProps/app.xml><?xml version="1.0" encoding="utf-8"?>
<Properties xmlns="http://schemas.openxmlformats.org/officeDocument/2006/extended-properties" xmlns:vt="http://schemas.openxmlformats.org/officeDocument/2006/docPropsVTypes">
  <Template>Office Theme</Template>
  <TotalTime>3118</TotalTime>
  <Words>675</Words>
  <Application>Microsoft Office PowerPoint</Application>
  <PresentationFormat>Custom</PresentationFormat>
  <Paragraphs>42</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Calibri Light</vt:lpstr>
      <vt:lpstr>PF Premier Text</vt:lpstr>
      <vt:lpstr>PF Premier Text Light</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Grigoriadou Melina</dc:creator>
  <cp:lastModifiedBy>Kantli Areti</cp:lastModifiedBy>
  <cp:revision>227</cp:revision>
  <dcterms:created xsi:type="dcterms:W3CDTF">2017-10-31T10:35:46Z</dcterms:created>
  <dcterms:modified xsi:type="dcterms:W3CDTF">2021-06-10T10:35:36Z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0x0101009EFC1CE7FDB9B74E963580607359CF20</vt:lpwstr>
  </property>
</Properties>
</file>